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5457-4CED-8404-B8CA-D3E0744D0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5B072-0ABD-D2BE-E0D6-AECBB40CB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120FD-EA8C-926F-9DE0-BD1ADD44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09CB4-5B70-8476-0E40-9760007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2456-01EC-8EE0-14C5-6B60A6B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2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A266-D4AA-D39C-2C18-23C8AA8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9F8A2-6F4C-A496-72C4-6FBC902D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4AF2-89B1-5FFA-1E34-4D98D83F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11366-121F-65E2-1C03-CD611CE0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064F-5BB1-B9EC-3DF9-1DD69523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7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ED620-8EC6-A436-250B-851673EFA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75CA5-95AF-9432-375D-A62B3EAD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F174D-B232-CA92-9B9D-18AC5484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8F745-15DA-0DD4-C5B0-A2907313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0835B-DFEA-6396-F77F-18312521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AE4B-1040-7363-EEEA-512D2C7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8124E-2008-4A69-7154-E57A7D4E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A8AA-609C-D7C1-F049-FA928FF9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93A1-B83C-E4C9-AB3A-5F7115C5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BA339-6D09-3954-5606-62AC9CC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A084-AD8A-78E9-DD95-AE74F903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5F925-BBDF-39EC-CFE0-352817BF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374D4-7690-CDD7-6DC7-C967FE62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9CCD1-D826-B721-223E-3545798B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6D389-CC1A-4DF0-318A-72743A14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37E8-A42A-3AF3-4C9B-6A645CE8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9B4A5-0F6B-B38D-647E-73BBBF004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98B0E-F469-EF53-9F54-3D95016A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F8D93-A188-4117-F970-04039CBE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0632E-4B29-5442-3E3F-8A29B574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EEB8-67E8-7FAE-734B-CD0CA95B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4D95E-0BB7-3160-4D9B-9284D955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AA67A-1ABB-A069-0204-51787601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B4847-D60B-78A5-EF9D-6C832A93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EC7C7-E95F-C080-8E16-9B861639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22C9C-A1AF-DDF6-CA80-A5445927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27E3D-EBFF-1CA5-3036-6A4D5898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481D30-9E90-BA53-35BC-BA2D2AE5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5080C-7812-F977-D5BA-58E8B0B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9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C50D-B129-C4B7-E7D1-BE8AB572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D3456-1D73-BBC0-6850-D4BB3968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9C71B-1EA5-FABA-6474-CB817054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B8908D-8E1A-0D9E-B2F7-1E20F7E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EA715-00A3-F203-6ACB-A638B4BC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4F13F-B56F-84D5-A6FD-C256D860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CC18B-5B77-7E05-1208-77D5279F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99FB1-0303-1DB1-CF24-8C4A6254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5D684-4EC8-0251-9350-BD2C90AC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2A376-7F08-DBAE-C3DD-A3092EE5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A2197-0AD1-D7D0-AD09-A377799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90F25-E546-3605-7DC4-03BD0F5C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48283-CC55-8CE8-0958-3CB3C1B2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97900-4344-CB6B-6E06-355E7A1C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BC28A-ECCB-C17E-E104-1951C9E1E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AEA5F-9E95-B8F2-916A-85E88396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C25AC-3981-2DF1-CF74-20C11910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41548-398A-B837-CE13-771CF9B6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D04DC-8C3A-0654-8F19-A530AA47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EF90A-0EB4-2599-3DC5-BBB55712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8057E-D74A-3F8C-6963-56BEB3D4C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9A79E-96D0-D65B-846B-0BAABED39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721BE-B85D-B7A4-DE49-CBE6A025C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E4F1A-29BE-B8BA-4AC2-BB66C3733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441F3-9C25-6A58-FD38-5C47A6CCE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dev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06C7BA-68EA-7BE8-7E25-F2F1F7460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4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FE4CDD-E568-3E0B-0C49-C3E00BE5FB89}"/>
              </a:ext>
            </a:extLst>
          </p:cNvPr>
          <p:cNvSpPr/>
          <p:nvPr/>
        </p:nvSpPr>
        <p:spPr>
          <a:xfrm>
            <a:off x="1847044" y="2233364"/>
            <a:ext cx="1146220" cy="1191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ADV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C13D79-1B09-25D7-0FB9-54D9F15DC0DB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993264" y="2829012"/>
            <a:ext cx="1171058" cy="1397179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0D2B9467-EDF0-D9C0-7A28-1EF13CA96EAA}"/>
              </a:ext>
            </a:extLst>
          </p:cNvPr>
          <p:cNvSpPr/>
          <p:nvPr/>
        </p:nvSpPr>
        <p:spPr>
          <a:xfrm flipH="1">
            <a:off x="-663263" y="1532585"/>
            <a:ext cx="1796603" cy="101743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/>
              <a:t>[ADV~ADV]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C469053-64CC-22B1-4734-3A7C929A822F}"/>
              </a:ext>
            </a:extLst>
          </p:cNvPr>
          <p:cNvSpPr/>
          <p:nvPr/>
        </p:nvSpPr>
        <p:spPr>
          <a:xfrm flipH="1">
            <a:off x="-663263" y="3208760"/>
            <a:ext cx="1796603" cy="101743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</a:p>
          <a:p>
            <a:pPr algn="ctr"/>
            <a:r>
              <a:rPr lang="en-US" altLang="ko-KR" dirty="0"/>
              <a:t>[RET~ RET]</a:t>
            </a:r>
            <a:endParaRPr lang="ko-KR" altLang="en-US" dirty="0"/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5B5DD27B-48B6-FBBD-D8DC-685B30BE24D6}"/>
              </a:ext>
            </a:extLst>
          </p:cNvPr>
          <p:cNvSpPr/>
          <p:nvPr/>
        </p:nvSpPr>
        <p:spPr>
          <a:xfrm>
            <a:off x="10752786" y="449486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../../</a:t>
            </a:r>
            <a:r>
              <a:rPr lang="en-US" altLang="ko-KR" dirty="0" err="1"/>
              <a:t>testB</a:t>
            </a:r>
            <a:r>
              <a:rPr lang="en-US" altLang="ko-KR"/>
              <a:t>/B1</a:t>
            </a:r>
            <a:r>
              <a:rPr lang="en-US" altLang="ko-KR" dirty="0"/>
              <a:t>\B2\B3\clp</a:t>
            </a:r>
          </a:p>
          <a:p>
            <a:pPr algn="ctr"/>
            <a:r>
              <a:rPr lang="en-US" altLang="ko-KR" dirty="0"/>
              <a:t>[CLP]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A8940DC-8DCB-771E-930E-5F1479E13DEF}"/>
              </a:ext>
            </a:extLst>
          </p:cNvPr>
          <p:cNvGrpSpPr/>
          <p:nvPr/>
        </p:nvGrpSpPr>
        <p:grpSpPr>
          <a:xfrm>
            <a:off x="4164322" y="2156080"/>
            <a:ext cx="7302320" cy="4140222"/>
            <a:chOff x="4211947" y="2550016"/>
            <a:chExt cx="7302320" cy="414022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6CCF8FD-F5A3-498A-80A4-D217429E3993}"/>
                </a:ext>
              </a:extLst>
            </p:cNvPr>
            <p:cNvSpPr/>
            <p:nvPr/>
          </p:nvSpPr>
          <p:spPr>
            <a:xfrm>
              <a:off x="4211947" y="2550016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u="sng" dirty="0"/>
                <a:t>RET</a:t>
              </a:r>
              <a:endParaRPr lang="ko-KR" altLang="en-US" u="sng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E58F566-0EBD-409A-E12B-47B2A640B87E}"/>
                </a:ext>
              </a:extLst>
            </p:cNvPr>
            <p:cNvSpPr/>
            <p:nvPr/>
          </p:nvSpPr>
          <p:spPr>
            <a:xfrm>
              <a:off x="6143625" y="3346547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CLP.+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43C5EE9-0952-AABC-0CF9-64B2D365BD4D}"/>
                </a:ext>
              </a:extLst>
            </p:cNvPr>
            <p:cNvSpPr/>
            <p:nvPr/>
          </p:nvSpPr>
          <p:spPr>
            <a:xfrm>
              <a:off x="8907367" y="4831908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CLP.-</a:t>
              </a:r>
              <a:endParaRPr lang="ko-KR" altLang="en-US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32D316B2-E5D7-7893-D01E-972ED02729E2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7650453" y="3818596"/>
              <a:ext cx="1256914" cy="14853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588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90FF19-22EC-73E7-CE2D-66E3F3632075}"/>
              </a:ext>
            </a:extLst>
          </p:cNvPr>
          <p:cNvSpPr txBox="1"/>
          <p:nvPr/>
        </p:nvSpPr>
        <p:spPr>
          <a:xfrm>
            <a:off x="254000" y="254000"/>
            <a:ext cx="127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IO TABLE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FBB8E4E-63DD-3C9D-02F7-339982CAE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649041"/>
              </p:ext>
            </p:extLst>
          </p:nvPr>
        </p:nvGraphicFramePr>
        <p:xfrm>
          <a:off x="254000" y="635000"/>
          <a:ext cx="11684001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143">
                  <a:extLst>
                    <a:ext uri="{9D8B030D-6E8A-4147-A177-3AD203B41FA5}">
                      <a16:colId xmlns:a16="http://schemas.microsoft.com/office/drawing/2014/main" val="2025163649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440732573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305173484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231301037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717067648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262205602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6502884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Case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Name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DataType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Input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Output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Job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Func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219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F2_CLP."+"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I625.1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O625.1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F2_CLP_+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36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F2_CLP."-"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I625.2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O625.2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F2_CLP_-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69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608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36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275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19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22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72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내부변수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675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69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69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67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dev</vt:lpstr>
      <vt:lpstr>F2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</dc:title>
  <dc:creator>안 승훈</dc:creator>
  <cp:lastModifiedBy>안 승훈</cp:lastModifiedBy>
  <cp:revision>25</cp:revision>
  <dcterms:created xsi:type="dcterms:W3CDTF">2023-10-17T01:07:34Z</dcterms:created>
  <dcterms:modified xsi:type="dcterms:W3CDTF">2024-01-02T06:23:07Z</dcterms:modified>
</cp:coreProperties>
</file>