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2778998" y="3094874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DE8849-3478-B5BC-5E9F-693614E8946B}"/>
              </a:ext>
            </a:extLst>
          </p:cNvPr>
          <p:cNvSpPr/>
          <p:nvPr/>
        </p:nvSpPr>
        <p:spPr>
          <a:xfrm>
            <a:off x="5414402" y="4532941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RET</a:t>
            </a:r>
            <a:endParaRPr lang="ko-KR" altLang="en-US" u="sng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925218" y="3690522"/>
            <a:ext cx="1489184" cy="1438067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3263" y="3208760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dev</vt:lpstr>
      <vt:lpstr>F2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5</cp:revision>
  <dcterms:created xsi:type="dcterms:W3CDTF">2023-10-17T01:07:34Z</dcterms:created>
  <dcterms:modified xsi:type="dcterms:W3CDTF">2024-01-02T06:22:48Z</dcterms:modified>
</cp:coreProperties>
</file>