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6" r:id="rId2"/>
    <p:sldId id="724" r:id="rId3"/>
    <p:sldId id="728" r:id="rId4"/>
    <p:sldId id="729" r:id="rId5"/>
    <p:sldId id="732" r:id="rId6"/>
    <p:sldId id="733" r:id="rId7"/>
    <p:sldId id="738" r:id="rId8"/>
    <p:sldId id="739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5844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8738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980BDFA-4364-CE93-074C-F8FC63A19F7B}"/>
              </a:ext>
            </a:extLst>
          </p:cNvPr>
          <p:cNvSpPr/>
          <p:nvPr/>
        </p:nvSpPr>
        <p:spPr>
          <a:xfrm>
            <a:off x="9534009" y="3239135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1st_usb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CAD55DF-7FE8-C535-5A5D-D1FDD9F887F0}"/>
              </a:ext>
            </a:extLst>
          </p:cNvPr>
          <p:cNvSpPr/>
          <p:nvPr/>
        </p:nvSpPr>
        <p:spPr>
          <a:xfrm>
            <a:off x="9505154" y="3842497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2nd_usb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D709C428-6C1A-E54D-07FD-7189D66C8DB2}"/>
              </a:ext>
            </a:extLst>
          </p:cNvPr>
          <p:cNvSpPr/>
          <p:nvPr/>
        </p:nvSpPr>
        <p:spPr>
          <a:xfrm>
            <a:off x="9505154" y="4461951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3rd_usb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C44C80E-852B-4F07-F638-69D1A917B028}"/>
              </a:ext>
            </a:extLst>
          </p:cNvPr>
          <p:cNvSpPr/>
          <p:nvPr/>
        </p:nvSpPr>
        <p:spPr>
          <a:xfrm>
            <a:off x="9496337" y="5119145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4th_usb</a:t>
            </a:r>
          </a:p>
          <a:p>
            <a:pPr algn="ctr"/>
            <a:r>
              <a:rPr lang="en-US" altLang="ko-KR" sz="900" b="1" dirty="0"/>
              <a:t>$ADV</a:t>
            </a:r>
            <a:endParaRPr lang="ko-KR" altLang="en-US" sz="9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9CD9B87-FAC6-7E1B-7061-CC170017D1C5}"/>
              </a:ext>
            </a:extLst>
          </p:cNvPr>
          <p:cNvSpPr/>
          <p:nvPr/>
        </p:nvSpPr>
        <p:spPr>
          <a:xfrm>
            <a:off x="10442862" y="5107990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4th_usb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1FAD50-592E-FF41-5C55-71C0518F5886}"/>
              </a:ext>
            </a:extLst>
          </p:cNvPr>
          <p:cNvSpPr/>
          <p:nvPr/>
        </p:nvSpPr>
        <p:spPr>
          <a:xfrm>
            <a:off x="10492111" y="3223327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1st_usb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305F103-CEED-2874-B91C-2B9509D7F8C4}"/>
              </a:ext>
            </a:extLst>
          </p:cNvPr>
          <p:cNvSpPr/>
          <p:nvPr/>
        </p:nvSpPr>
        <p:spPr>
          <a:xfrm>
            <a:off x="10478501" y="3807019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2nd_usb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FC8940-237E-A69E-52BD-2104DD26FE58}"/>
              </a:ext>
            </a:extLst>
          </p:cNvPr>
          <p:cNvSpPr/>
          <p:nvPr/>
        </p:nvSpPr>
        <p:spPr>
          <a:xfrm>
            <a:off x="10442862" y="4446268"/>
            <a:ext cx="900000" cy="36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3rd_usb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656731-C3DA-168E-A9CB-02E6DF423784}"/>
              </a:ext>
            </a:extLst>
          </p:cNvPr>
          <p:cNvGrpSpPr/>
          <p:nvPr/>
        </p:nvGrpSpPr>
        <p:grpSpPr>
          <a:xfrm>
            <a:off x="4146006" y="395120"/>
            <a:ext cx="5659612" cy="5688029"/>
            <a:chOff x="503063" y="750870"/>
            <a:chExt cx="5659612" cy="56880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503063" y="750870"/>
              <a:ext cx="5659612" cy="568802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4945780" y="143405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4733324" y="238375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91305BA-ED13-23CC-8455-FB5DE3CD64FD}"/>
                </a:ext>
              </a:extLst>
            </p:cNvPr>
            <p:cNvSpPr/>
            <p:nvPr/>
          </p:nvSpPr>
          <p:spPr>
            <a:xfrm>
              <a:off x="4283324" y="37109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F4228B-3F9F-6B6C-91D6-5776A55A8228}"/>
                </a:ext>
              </a:extLst>
            </p:cNvPr>
            <p:cNvSpPr/>
            <p:nvPr/>
          </p:nvSpPr>
          <p:spPr>
            <a:xfrm>
              <a:off x="3721083" y="47107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1112512" y="188632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1395628" y="27585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1BAC4AD-415C-62A9-924B-BC616E2F9119}"/>
                </a:ext>
              </a:extLst>
            </p:cNvPr>
            <p:cNvSpPr/>
            <p:nvPr/>
          </p:nvSpPr>
          <p:spPr>
            <a:xfrm>
              <a:off x="2093372" y="375786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E19B3A4-471B-A7E4-B46A-9FC8A769998A}"/>
                </a:ext>
              </a:extLst>
            </p:cNvPr>
            <p:cNvSpPr/>
            <p:nvPr/>
          </p:nvSpPr>
          <p:spPr>
            <a:xfrm>
              <a:off x="2543372" y="4728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16200000" flipH="1">
              <a:off x="1447942" y="2360899"/>
              <a:ext cx="512257" cy="2831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 rot="16200000" flipH="1">
              <a:off x="1874859" y="3089355"/>
              <a:ext cx="639283" cy="6977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DA42E076-D36B-9C4F-270E-94656BF657FD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rot="16200000" flipH="1">
              <a:off x="2463227" y="4198014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957DB348-B515-5E94-9FBF-7B6072494569}"/>
                </a:ext>
              </a:extLst>
            </p:cNvPr>
            <p:cNvCxnSpPr>
              <a:cxnSpLocks/>
              <a:stCxn id="15" idx="4"/>
              <a:endCxn id="10" idx="4"/>
            </p:cNvCxnSpPr>
            <p:nvPr/>
          </p:nvCxnSpPr>
          <p:spPr>
            <a:xfrm rot="5400000" flipH="1" flipV="1">
              <a:off x="3573517" y="4490593"/>
              <a:ext cx="17420" cy="1177711"/>
            </a:xfrm>
            <a:prstGeom prst="bentConnector3">
              <a:avLst>
                <a:gd name="adj1" fmla="val -13122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9772B7C4-D1EE-26E9-2AAB-10B9D9EFB2E1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rot="5400000" flipH="1" flipV="1">
              <a:off x="4132287" y="4109703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0FD2C8B-A3F1-BD1D-A827-E1788711613F}"/>
                </a:ext>
              </a:extLst>
            </p:cNvPr>
            <p:cNvCxnSpPr>
              <a:cxnSpLocks/>
              <a:stCxn id="8" idx="0"/>
              <a:endCxn id="6" idx="4"/>
            </p:cNvCxnSpPr>
            <p:nvPr/>
          </p:nvCxnSpPr>
          <p:spPr>
            <a:xfrm rot="5400000" flipH="1" flipV="1">
              <a:off x="4474750" y="3002332"/>
              <a:ext cx="967149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4994700" y="1982677"/>
              <a:ext cx="589704" cy="2124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582A4D95-FCC5-7EA9-64ED-94C06CA65DC3}"/>
              </a:ext>
            </a:extLst>
          </p:cNvPr>
          <p:cNvSpPr/>
          <p:nvPr/>
        </p:nvSpPr>
        <p:spPr>
          <a:xfrm>
            <a:off x="2194027" y="-506328"/>
            <a:ext cx="900000" cy="36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1st_stp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$ADV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28" idx="4"/>
            <a:endCxn id="75" idx="0"/>
          </p:cNvCxnSpPr>
          <p:nvPr/>
        </p:nvCxnSpPr>
        <p:spPr>
          <a:xfrm rot="5400000">
            <a:off x="-99647" y="-194978"/>
            <a:ext cx="2695024" cy="2792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D2E13-7787-89D8-0D3A-A17968B711B8}"/>
              </a:ext>
            </a:extLst>
          </p:cNvPr>
          <p:cNvGrpSpPr/>
          <p:nvPr/>
        </p:nvGrpSpPr>
        <p:grpSpPr>
          <a:xfrm>
            <a:off x="-2978103" y="2548696"/>
            <a:ext cx="5659612" cy="5688029"/>
            <a:chOff x="-1958021" y="998482"/>
            <a:chExt cx="5659612" cy="568802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E4A5E8-6F3B-FC37-4D2B-20D9819CC4F5}"/>
                </a:ext>
              </a:extLst>
            </p:cNvPr>
            <p:cNvGrpSpPr/>
            <p:nvPr/>
          </p:nvGrpSpPr>
          <p:grpSpPr>
            <a:xfrm>
              <a:off x="-1958021" y="998482"/>
              <a:ext cx="5659612" cy="5688029"/>
              <a:chOff x="503063" y="750870"/>
              <a:chExt cx="5659612" cy="56880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503063" y="750870"/>
                <a:ext cx="5659612" cy="568802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3E8A5619-3952-D092-D778-A7B40CA61B4E}"/>
                  </a:ext>
                </a:extLst>
              </p:cNvPr>
              <p:cNvSpPr/>
              <p:nvPr/>
            </p:nvSpPr>
            <p:spPr>
              <a:xfrm>
                <a:off x="4945780" y="1434053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1st_stp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CCF478D-D57E-D4DC-948B-D9D27D24E822}"/>
                  </a:ext>
                </a:extLst>
              </p:cNvPr>
              <p:cNvSpPr/>
              <p:nvPr/>
            </p:nvSpPr>
            <p:spPr>
              <a:xfrm>
                <a:off x="4733324" y="2383757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2nd_stp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B64FBC3-FDC2-7490-EECB-C6AEF04DD613}"/>
                  </a:ext>
                </a:extLst>
              </p:cNvPr>
              <p:cNvSpPr/>
              <p:nvPr/>
            </p:nvSpPr>
            <p:spPr>
              <a:xfrm>
                <a:off x="4283324" y="3710906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3rd_stp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5F0FE88C-ED04-68AB-EBA5-D7C536C8E8FD}"/>
                  </a:ext>
                </a:extLst>
              </p:cNvPr>
              <p:cNvSpPr/>
              <p:nvPr/>
            </p:nvSpPr>
            <p:spPr>
              <a:xfrm>
                <a:off x="3721083" y="471073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4th_stp</a:t>
                </a:r>
              </a:p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$RET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4C325C4-1C63-9DAC-F0E8-D1AA2D6829EC}"/>
                  </a:ext>
                </a:extLst>
              </p:cNvPr>
              <p:cNvSpPr/>
              <p:nvPr/>
            </p:nvSpPr>
            <p:spPr>
              <a:xfrm>
                <a:off x="1112512" y="188632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1st_stp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667104BB-2CA1-445D-5CEE-BC22652686BB}"/>
                  </a:ext>
                </a:extLst>
              </p:cNvPr>
              <p:cNvSpPr/>
              <p:nvPr/>
            </p:nvSpPr>
            <p:spPr>
              <a:xfrm>
                <a:off x="1395628" y="2758586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2nd_stp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36613703-0BD4-51EA-C89D-02AC26BF4FD5}"/>
                  </a:ext>
                </a:extLst>
              </p:cNvPr>
              <p:cNvSpPr/>
              <p:nvPr/>
            </p:nvSpPr>
            <p:spPr>
              <a:xfrm>
                <a:off x="2093372" y="375786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3rd_stp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7BAFF838-00AB-203B-18C1-431E5C627006}"/>
                  </a:ext>
                </a:extLst>
              </p:cNvPr>
              <p:cNvSpPr/>
              <p:nvPr/>
            </p:nvSpPr>
            <p:spPr>
              <a:xfrm>
                <a:off x="2543372" y="4728159"/>
                <a:ext cx="900000" cy="36000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4th_stp</a:t>
                </a:r>
              </a:p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</a:rPr>
                  <a:t>$ADV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1F4707E7-9649-7E59-B352-83CC6F43CBBC}"/>
                  </a:ext>
                </a:extLst>
              </p:cNvPr>
              <p:cNvCxnSpPr>
                <a:cxnSpLocks/>
                <a:stCxn id="130" idx="4"/>
                <a:endCxn id="131" idx="0"/>
              </p:cNvCxnSpPr>
              <p:nvPr/>
            </p:nvCxnSpPr>
            <p:spPr>
              <a:xfrm rot="16200000" flipH="1">
                <a:off x="1447942" y="2360899"/>
                <a:ext cx="512257" cy="28311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연결선: 꺾임 8">
                <a:extLst>
                  <a:ext uri="{FF2B5EF4-FFF2-40B4-BE49-F238E27FC236}">
                    <a16:creationId xmlns:a16="http://schemas.microsoft.com/office/drawing/2014/main" id="{8425D007-D4E4-3638-A951-EF284AB32EA9}"/>
                  </a:ext>
                </a:extLst>
              </p:cNvPr>
              <p:cNvCxnSpPr>
                <a:cxnSpLocks/>
                <a:stCxn id="131" idx="4"/>
                <a:endCxn id="132" idx="0"/>
              </p:cNvCxnSpPr>
              <p:nvPr/>
            </p:nvCxnSpPr>
            <p:spPr>
              <a:xfrm rot="16200000" flipH="1">
                <a:off x="1874859" y="3089355"/>
                <a:ext cx="639283" cy="69774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연결선: 꺾임 12">
                <a:extLst>
                  <a:ext uri="{FF2B5EF4-FFF2-40B4-BE49-F238E27FC236}">
                    <a16:creationId xmlns:a16="http://schemas.microsoft.com/office/drawing/2014/main" id="{CE346E2A-8789-5B2B-F9AF-A8FF11467FAA}"/>
                  </a:ext>
                </a:extLst>
              </p:cNvPr>
              <p:cNvCxnSpPr>
                <a:cxnSpLocks/>
                <a:stCxn id="132" idx="4"/>
                <a:endCxn id="133" idx="0"/>
              </p:cNvCxnSpPr>
              <p:nvPr/>
            </p:nvCxnSpPr>
            <p:spPr>
              <a:xfrm rot="16200000" flipH="1">
                <a:off x="2463227" y="4198014"/>
                <a:ext cx="610290" cy="450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B9E5A514-EE78-613B-2A71-1A83C6B96CFD}"/>
                  </a:ext>
                </a:extLst>
              </p:cNvPr>
              <p:cNvCxnSpPr>
                <a:cxnSpLocks/>
                <a:stCxn id="133" idx="4"/>
                <a:endCxn id="129" idx="4"/>
              </p:cNvCxnSpPr>
              <p:nvPr/>
            </p:nvCxnSpPr>
            <p:spPr>
              <a:xfrm rot="5400000" flipH="1" flipV="1">
                <a:off x="3573517" y="4490593"/>
                <a:ext cx="17420" cy="1177711"/>
              </a:xfrm>
              <a:prstGeom prst="bentConnector3">
                <a:avLst>
                  <a:gd name="adj1" fmla="val -1312285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AB1A2EA-E23E-86C6-26C7-9F44D1B4A727}"/>
                  </a:ext>
                </a:extLst>
              </p:cNvPr>
              <p:cNvCxnSpPr>
                <a:cxnSpLocks/>
                <a:stCxn id="129" idx="0"/>
                <a:endCxn id="128" idx="4"/>
              </p:cNvCxnSpPr>
              <p:nvPr/>
            </p:nvCxnSpPr>
            <p:spPr>
              <a:xfrm rot="5400000" flipH="1" flipV="1">
                <a:off x="4132287" y="4109703"/>
                <a:ext cx="639833" cy="56224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AAB5A6B9-8943-9A03-B952-211406F842EF}"/>
                  </a:ext>
                </a:extLst>
              </p:cNvPr>
              <p:cNvCxnSpPr>
                <a:cxnSpLocks/>
                <a:stCxn id="128" idx="0"/>
                <a:endCxn id="127" idx="4"/>
              </p:cNvCxnSpPr>
              <p:nvPr/>
            </p:nvCxnSpPr>
            <p:spPr>
              <a:xfrm rot="5400000" flipH="1" flipV="1">
                <a:off x="4474750" y="3002332"/>
                <a:ext cx="967149" cy="45000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1397EEA9-4094-3F5F-6CD2-07C20743CFFD}"/>
                  </a:ext>
                </a:extLst>
              </p:cNvPr>
              <p:cNvCxnSpPr>
                <a:cxnSpLocks/>
                <a:stCxn id="127" idx="0"/>
                <a:endCxn id="126" idx="4"/>
              </p:cNvCxnSpPr>
              <p:nvPr/>
            </p:nvCxnSpPr>
            <p:spPr>
              <a:xfrm rot="5400000" flipH="1" flipV="1">
                <a:off x="4994700" y="1982677"/>
                <a:ext cx="589704" cy="21245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A73D86D6-EE84-8863-A2AD-4235FBFD0C2C}"/>
                  </a:ext>
                </a:extLst>
              </p:cNvPr>
              <p:cNvCxnSpPr>
                <a:cxnSpLocks/>
                <a:stCxn id="33" idx="4"/>
                <a:endCxn id="127" idx="2"/>
              </p:cNvCxnSpPr>
              <p:nvPr/>
            </p:nvCxnSpPr>
            <p:spPr>
              <a:xfrm rot="16200000" flipH="1">
                <a:off x="3677233" y="1507665"/>
                <a:ext cx="597231" cy="151495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B53AE1C-6B3A-006D-88FF-E70B19D73208}"/>
                </a:ext>
              </a:extLst>
            </p:cNvPr>
            <p:cNvSpPr/>
            <p:nvPr/>
          </p:nvSpPr>
          <p:spPr>
            <a:xfrm>
              <a:off x="307288" y="185413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41585</TotalTime>
  <Words>4030</Words>
  <Application>Microsoft Office PowerPoint</Application>
  <PresentationFormat>와이드스크린</PresentationFormat>
  <Paragraphs>1228</Paragraphs>
  <Slides>27</Slides>
  <Notes>10</Notes>
  <HiddenSlides>25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1244</cp:revision>
  <cp:lastPrinted>2022-02-14T05:59:14Z</cp:lastPrinted>
  <dcterms:created xsi:type="dcterms:W3CDTF">2021-12-21T01:04:53Z</dcterms:created>
  <dcterms:modified xsi:type="dcterms:W3CDTF">2023-09-21T01:52:36Z</dcterms:modified>
</cp:coreProperties>
</file>