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617" r:id="rId3"/>
    <p:sldId id="618" r:id="rId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51" autoAdjust="0"/>
    <p:restoredTop sz="87371" autoAdjust="0"/>
  </p:normalViewPr>
  <p:slideViewPr>
    <p:cSldViewPr snapToGrid="0">
      <p:cViewPr varScale="1">
        <p:scale>
          <a:sx n="88" d="100"/>
          <a:sy n="88" d="100"/>
        </p:scale>
        <p:origin x="14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2024-08-01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T6_Alias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6904592" cy="699539"/>
          </a:xfrm>
        </p:spPr>
        <p:txBody>
          <a:bodyPr>
            <a:norm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AndFlow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6275614" y="2510884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4284889" y="3122725"/>
            <a:ext cx="1990725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1846942" y="2459944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8E102A-BA5F-F0BD-125C-BFB23C786F22}"/>
              </a:ext>
            </a:extLst>
          </p:cNvPr>
          <p:cNvSpPr/>
          <p:nvPr/>
        </p:nvSpPr>
        <p:spPr>
          <a:xfrm>
            <a:off x="1846942" y="4368773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trike="sngStrike" dirty="0">
                <a:solidFill>
                  <a:schemeClr val="tx1"/>
                </a:solidFill>
              </a:rPr>
              <a:t>R2</a:t>
            </a:r>
            <a:endParaRPr lang="ko-KR" altLang="en-US" sz="1200" strike="sngStrike" dirty="0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3C9F821-756B-3EDC-B400-1E1C0536BA9A}"/>
              </a:ext>
            </a:extLst>
          </p:cNvPr>
          <p:cNvCxnSpPr>
            <a:cxnSpLocks/>
            <a:stCxn id="15" idx="3"/>
            <a:endCxn id="5" idx="1"/>
          </p:cNvCxnSpPr>
          <p:nvPr/>
        </p:nvCxnSpPr>
        <p:spPr>
          <a:xfrm flipV="1">
            <a:off x="4284889" y="3122725"/>
            <a:ext cx="1990725" cy="1908830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F18E3D-A992-ADEF-310E-185F13765CF3}"/>
              </a:ext>
            </a:extLst>
          </p:cNvPr>
          <p:cNvSpPr txBox="1"/>
          <p:nvPr/>
        </p:nvSpPr>
        <p:spPr>
          <a:xfrm>
            <a:off x="5923189" y="4196528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[sys] 6.Alias = {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[flow] AndFlow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R2 &gt; 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R1 &gt; 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}</a:t>
            </a:r>
          </a:p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0064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OrFlow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5666014" y="2445569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3675289" y="3057410"/>
            <a:ext cx="1990725" cy="1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CB8F8-D7F1-AC21-42DC-848CBF11A009}"/>
              </a:ext>
            </a:extLst>
          </p:cNvPr>
          <p:cNvSpPr/>
          <p:nvPr/>
        </p:nvSpPr>
        <p:spPr>
          <a:xfrm>
            <a:off x="1237342" y="2394629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8E102A-BA5F-F0BD-125C-BFB23C786F22}"/>
              </a:ext>
            </a:extLst>
          </p:cNvPr>
          <p:cNvSpPr/>
          <p:nvPr/>
        </p:nvSpPr>
        <p:spPr>
          <a:xfrm>
            <a:off x="1237342" y="4303458"/>
            <a:ext cx="2437947" cy="1325563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R2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3C9F821-756B-3EDC-B400-1E1C0536BA9A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3675289" y="4966239"/>
            <a:ext cx="1990725" cy="1"/>
          </a:xfrm>
          <a:prstGeom prst="bentConnector3">
            <a:avLst>
              <a:gd name="adj1" fmla="val 50000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DF18E3D-A992-ADEF-310E-185F13765CF3}"/>
              </a:ext>
            </a:extLst>
          </p:cNvPr>
          <p:cNvSpPr txBox="1"/>
          <p:nvPr/>
        </p:nvSpPr>
        <p:spPr>
          <a:xfrm>
            <a:off x="8248187" y="3672693"/>
            <a:ext cx="36716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[sys] 6.Alias = {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[flow] OrFlow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R1 &gt; 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R2 &gt; Copy1_R3;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[aliases] = {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R3 = { Copy1_R3;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       }</a:t>
            </a:r>
          </a:p>
          <a:p>
            <a:r>
              <a:rPr lang="pt-BR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}</a:t>
            </a:r>
          </a:p>
          <a:p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C23021-40AA-00E4-7489-9C3DA5B96EA0}"/>
              </a:ext>
            </a:extLst>
          </p:cNvPr>
          <p:cNvSpPr/>
          <p:nvPr/>
        </p:nvSpPr>
        <p:spPr>
          <a:xfrm>
            <a:off x="5666014" y="4354398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396353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25652</TotalTime>
  <Words>98</Words>
  <Application>Microsoft Office PowerPoint</Application>
  <PresentationFormat>와이드스크린</PresentationFormat>
  <Paragraphs>28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굴림</vt:lpstr>
      <vt:lpstr>맑은 고딕</vt:lpstr>
      <vt:lpstr>Century Gothic</vt:lpstr>
      <vt:lpstr>Wingdings 2</vt:lpstr>
      <vt:lpstr>명언</vt:lpstr>
      <vt:lpstr>T6_Alias</vt:lpstr>
      <vt:lpstr>AndFlow</vt:lpstr>
      <vt:lpstr>OrFlow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599</cp:revision>
  <cp:lastPrinted>2022-02-14T05:59:14Z</cp:lastPrinted>
  <dcterms:created xsi:type="dcterms:W3CDTF">2021-12-21T01:04:53Z</dcterms:created>
  <dcterms:modified xsi:type="dcterms:W3CDTF">2024-08-01T01:00:23Z</dcterms:modified>
</cp:coreProperties>
</file>