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1" r:id="rId3"/>
    <p:sldId id="259" r:id="rId4"/>
    <p:sldId id="257" r:id="rId5"/>
    <p:sldId id="262" r:id="rId6"/>
    <p:sldId id="263" r:id="rId7"/>
    <p:sldId id="733" r:id="rId8"/>
    <p:sldId id="73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086C-D417-4A5A-8992-3959005D13E6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7E73-A367-469C-A047-B315D1BE5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4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72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74EC-9139-1A24-47AF-1D026E3FF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CB7B5-43ED-E6B3-5438-AE5E339C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STN01_UsingLIB1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9FC9F7-9A75-8FD1-E5D0-549A6FC03772}"/>
              </a:ext>
            </a:extLst>
          </p:cNvPr>
          <p:cNvGrpSpPr/>
          <p:nvPr/>
        </p:nvGrpSpPr>
        <p:grpSpPr>
          <a:xfrm>
            <a:off x="165646" y="2146357"/>
            <a:ext cx="6078318" cy="4203153"/>
            <a:chOff x="165646" y="2146357"/>
            <a:chExt cx="6078318" cy="42031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249564" y="2146357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65646" y="3201426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2090359" y="33718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1402586" y="3670814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1963359" y="4941348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3732489" y="541073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738470" y="4185846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3327299" y="3841235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3200299" y="5410736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AE5A19-25BB-D433-2611-DF33001E1552}"/>
              </a:ext>
            </a:extLst>
          </p:cNvPr>
          <p:cNvGrpSpPr/>
          <p:nvPr/>
        </p:nvGrpSpPr>
        <p:grpSpPr>
          <a:xfrm>
            <a:off x="6723339" y="731298"/>
            <a:ext cx="5994400" cy="4116879"/>
            <a:chOff x="6723339" y="731298"/>
            <a:chExt cx="5994400" cy="41168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D233F6-27AB-BC1D-BADF-2AE7FE8261EF}"/>
                </a:ext>
              </a:extLst>
            </p:cNvPr>
            <p:cNvSpPr/>
            <p:nvPr/>
          </p:nvSpPr>
          <p:spPr>
            <a:xfrm>
              <a:off x="6723339" y="73129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WORK2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CD32AF-260C-2724-65AA-1E6C25609E2A}"/>
                </a:ext>
              </a:extLst>
            </p:cNvPr>
            <p:cNvSpPr/>
            <p:nvPr/>
          </p:nvSpPr>
          <p:spPr>
            <a:xfrm>
              <a:off x="7177356" y="1191603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3.+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97971F-4615-0BA2-F9F1-98488B14253A}"/>
                </a:ext>
              </a:extLst>
            </p:cNvPr>
            <p:cNvSpPr/>
            <p:nvPr/>
          </p:nvSpPr>
          <p:spPr>
            <a:xfrm>
              <a:off x="9102069" y="136202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4.+</a:t>
              </a:r>
              <a:endParaRPr lang="ko-KR" altLang="en-US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4C515D5C-0A01-14B0-0611-AAEC234DC04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8414296" y="1660991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841CBE-965A-F248-D8ED-078D4B4B183D}"/>
                </a:ext>
              </a:extLst>
            </p:cNvPr>
            <p:cNvSpPr/>
            <p:nvPr/>
          </p:nvSpPr>
          <p:spPr>
            <a:xfrm>
              <a:off x="8975069" y="293152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3.-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C7BFDC-B946-704F-A880-B2B07F28A797}"/>
                </a:ext>
              </a:extLst>
            </p:cNvPr>
            <p:cNvSpPr/>
            <p:nvPr/>
          </p:nvSpPr>
          <p:spPr>
            <a:xfrm>
              <a:off x="10744199" y="340091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EE9541C-F5BC-C13A-E373-37FC9A305428}"/>
                </a:ext>
              </a:extLst>
            </p:cNvPr>
            <p:cNvCxnSpPr>
              <a:cxnSpLocks/>
              <a:stCxn id="6" idx="4"/>
              <a:endCxn id="12" idx="2"/>
            </p:cNvCxnSpPr>
            <p:nvPr/>
          </p:nvCxnSpPr>
          <p:spPr>
            <a:xfrm rot="16200000" flipH="1">
              <a:off x="7750180" y="2176023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06FA52F-4A26-31EE-DAFE-B5D0BAC5BCA4}"/>
                </a:ext>
              </a:extLst>
            </p:cNvPr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10339009" y="1831412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1C615B3-9E89-B22D-104C-918027AA417A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10212009" y="340091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2B72B74-ADFB-67F9-5138-6CB08A09691F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6243964" y="2789738"/>
            <a:ext cx="479375" cy="1415059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FF78A1F-4602-D490-1B75-EB0EB4DAEDF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5776123" y="2318819"/>
            <a:ext cx="1415059" cy="6473775"/>
          </a:xfrm>
          <a:prstGeom prst="bentConnector3">
            <a:avLst>
              <a:gd name="adj1" fmla="val 11615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6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4FD8C7-4B03-AB8D-183F-6009DECE7B47}"/>
              </a:ext>
            </a:extLst>
          </p:cNvPr>
          <p:cNvGrpSpPr/>
          <p:nvPr/>
        </p:nvGrpSpPr>
        <p:grpSpPr>
          <a:xfrm>
            <a:off x="1041400" y="1919288"/>
            <a:ext cx="5994400" cy="4116879"/>
            <a:chOff x="1041400" y="1919288"/>
            <a:chExt cx="5994400" cy="411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1041400" y="191928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251448" y="2247708"/>
              <a:ext cx="1958634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1.FWD[P]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3780976" y="2476659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>
              <a:off x="3210082" y="2717096"/>
              <a:ext cx="570894" cy="2289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3293130" y="411951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5062260" y="458890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2060737" y="3356510"/>
              <a:ext cx="1402420" cy="10623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5017916" y="2946047"/>
              <a:ext cx="662814" cy="16428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530070" y="458890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08E12982-EC35-05A3-E0B2-35103A61E666}"/>
              </a:ext>
            </a:extLst>
          </p:cNvPr>
          <p:cNvSpPr/>
          <p:nvPr/>
        </p:nvSpPr>
        <p:spPr>
          <a:xfrm>
            <a:off x="7174086" y="821833"/>
            <a:ext cx="3831194" cy="2489903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</a:t>
            </a:r>
            <a:r>
              <a:rPr lang="en-US" altLang="ko-KR" dirty="0" err="1">
                <a:solidFill>
                  <a:schemeClr val="bg2"/>
                </a:solidFill>
              </a:rPr>
              <a:t>driveLamp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</a:t>
            </a:r>
            <a:r>
              <a:rPr lang="en-US" altLang="ko-KR" dirty="0" err="1">
                <a:solidFill>
                  <a:schemeClr val="bg2"/>
                </a:solidFill>
              </a:rPr>
              <a:t>stopLamp</a:t>
            </a:r>
            <a:r>
              <a:rPr lang="en-US" altLang="ko-KR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</a:t>
            </a:r>
            <a:r>
              <a:rPr lang="en-US" altLang="ko-KR" dirty="0" err="1">
                <a:solidFill>
                  <a:schemeClr val="bg2"/>
                </a:solidFill>
              </a:rPr>
              <a:t>emgLamp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0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397378" y="164325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027906"/>
            <a:ext cx="1511214" cy="263274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0571409" y="1891486"/>
            <a:ext cx="0" cy="343518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FD4285D-6CAE-9C3B-8074-C74F9435170E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FA97485-3A23-028A-244C-68F980634F91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44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642481-FB87-87CC-E013-D37DFAFC51C9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KIT1</a:t>
            </a:r>
            <a:endParaRPr lang="ko-KR" altLang="en-US" sz="1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D9C6C4B-6E99-A117-C55E-9DE9DD399099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895244-4B48-1ACF-779E-F95FF1AEDBC5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0D3E8E-5929-D26B-A881-9919602EEE83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KIT2</a:t>
            </a:r>
            <a:endParaRPr lang="ko-KR" altLang="en-US" sz="1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B413EF-DBD8-E15F-2208-04FB959DF6D9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5154CA-0181-337D-7107-4EEA6138A539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ECA3F6F-187C-060E-CDAA-F108FE99FFD8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7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611</Words>
  <Application>Microsoft Office PowerPoint</Application>
  <PresentationFormat>와이드스크린</PresentationFormat>
  <Paragraphs>220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my</vt:lpstr>
      <vt:lpstr>STN01_UsingLIB1</vt:lpstr>
      <vt:lpstr>STN01_UsingLIB2</vt:lpstr>
      <vt:lpstr>STN01</vt:lpstr>
      <vt:lpstr>STN02</vt:lpstr>
      <vt:lpstr>STN03</vt:lpstr>
      <vt:lpstr>KIT1</vt:lpstr>
      <vt:lpstr>KIT2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161</cp:revision>
  <dcterms:created xsi:type="dcterms:W3CDTF">2023-10-17T01:07:34Z</dcterms:created>
  <dcterms:modified xsi:type="dcterms:W3CDTF">2024-01-02T07:47:00Z</dcterms:modified>
</cp:coreProperties>
</file>