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18" r:id="rId11"/>
    <p:sldId id="615" r:id="rId12"/>
    <p:sldId id="621" r:id="rId13"/>
    <p:sldId id="624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60" d="100"/>
          <a:sy n="160" d="100"/>
        </p:scale>
        <p:origin x="26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EA0B0213-28F7-C9A6-DE4A-8FF0E176A7E2}"/>
              </a:ext>
            </a:extLst>
          </p:cNvPr>
          <p:cNvSpPr/>
          <p:nvPr/>
        </p:nvSpPr>
        <p:spPr>
          <a:xfrm>
            <a:off x="8109908" y="4356847"/>
            <a:ext cx="2695552" cy="1858681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24B8EA58-FC9B-F3F1-C35D-0F76F046E22A}"/>
              </a:ext>
            </a:extLst>
          </p:cNvPr>
          <p:cNvSpPr/>
          <p:nvPr/>
        </p:nvSpPr>
        <p:spPr>
          <a:xfrm>
            <a:off x="8253696" y="478176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6DE3FC5-F63B-4762-025F-E4864E3BE855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DB236E01-5964-6AEB-7B99-CC2A9EE7249D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FEX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971018" y="4222092"/>
            <a:ext cx="4427269" cy="2126950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R2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C93ED0-E814-09C5-00AB-F9992944072D}"/>
                </a:ext>
              </a:extLst>
            </p:cNvPr>
            <p:cNvSpPr/>
            <p:nvPr/>
          </p:nvSpPr>
          <p:spPr>
            <a:xfrm>
              <a:off x="6096000" y="5281623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30053</TotalTime>
  <Words>496</Words>
  <Application>Microsoft Office PowerPoint</Application>
  <PresentationFormat>와이드스크린</PresentationFormat>
  <Paragraphs>148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FEX</vt:lpstr>
      <vt:lpstr>F</vt:lpstr>
      <vt:lpstr>F1</vt:lpstr>
      <vt:lpstr>F2</vt:lpstr>
      <vt:lpstr>T1</vt:lpstr>
      <vt:lpstr>S2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722</cp:revision>
  <cp:lastPrinted>2022-02-14T05:59:14Z</cp:lastPrinted>
  <dcterms:created xsi:type="dcterms:W3CDTF">2021-12-21T01:04:53Z</dcterms:created>
  <dcterms:modified xsi:type="dcterms:W3CDTF">2022-12-28T07:05:23Z</dcterms:modified>
</cp:coreProperties>
</file>