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179D1301-EB33-5C8F-C117-AB38042CC7C6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81AAB7B2-B068-5B25-F285-59730A543C1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S[stopBtn2]</a:t>
            </a: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25730</TotalTime>
  <Words>103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623</cp:revision>
  <cp:lastPrinted>2022-02-14T05:59:14Z</cp:lastPrinted>
  <dcterms:created xsi:type="dcterms:W3CDTF">2021-12-21T01:04:53Z</dcterms:created>
  <dcterms:modified xsi:type="dcterms:W3CDTF">2022-12-28T07:06:22Z</dcterms:modified>
</cp:coreProperties>
</file>