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7" r:id="rId3"/>
    <p:sldId id="602" r:id="rId4"/>
    <p:sldId id="603" r:id="rId5"/>
    <p:sldId id="604" r:id="rId6"/>
    <p:sldId id="607" r:id="rId7"/>
    <p:sldId id="606" r:id="rId8"/>
    <p:sldId id="605" r:id="rId9"/>
    <p:sldId id="60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60"/>
  </p:normalViewPr>
  <p:slideViewPr>
    <p:cSldViewPr snapToGrid="0">
      <p:cViewPr>
        <p:scale>
          <a:sx n="125" d="100"/>
          <a:sy n="125" d="100"/>
        </p:scale>
        <p:origin x="10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!!SEGMENT">
            <a:extLst>
              <a:ext uri="{FF2B5EF4-FFF2-40B4-BE49-F238E27FC236}">
                <a16:creationId xmlns:a16="http://schemas.microsoft.com/office/drawing/2014/main" id="{6FC8A8CE-EAF7-BF10-D205-B8F3D6E64FF6}"/>
              </a:ext>
            </a:extLst>
          </p:cNvPr>
          <p:cNvSpPr>
            <a:spLocks/>
          </p:cNvSpPr>
          <p:nvPr/>
        </p:nvSpPr>
        <p:spPr>
          <a:xfrm rot="10800000" flipV="1">
            <a:off x="2837596" y="561523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87" name="!!SEGMENT">
            <a:extLst>
              <a:ext uri="{FF2B5EF4-FFF2-40B4-BE49-F238E27FC236}">
                <a16:creationId xmlns:a16="http://schemas.microsoft.com/office/drawing/2014/main" id="{A2C87C6E-07EF-9158-10D4-584763DA36A6}"/>
              </a:ext>
            </a:extLst>
          </p:cNvPr>
          <p:cNvSpPr>
            <a:spLocks/>
          </p:cNvSpPr>
          <p:nvPr/>
        </p:nvSpPr>
        <p:spPr>
          <a:xfrm rot="10800000" flipV="1">
            <a:off x="2837596" y="1532505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88" name="!!SEGMENT">
            <a:extLst>
              <a:ext uri="{FF2B5EF4-FFF2-40B4-BE49-F238E27FC236}">
                <a16:creationId xmlns:a16="http://schemas.microsoft.com/office/drawing/2014/main" id="{86C0747F-4296-FF94-4FF6-252B52C3C1DA}"/>
              </a:ext>
            </a:extLst>
          </p:cNvPr>
          <p:cNvSpPr>
            <a:spLocks/>
          </p:cNvSpPr>
          <p:nvPr/>
        </p:nvSpPr>
        <p:spPr>
          <a:xfrm rot="10800000" flipV="1">
            <a:off x="2345675" y="1047014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89" name="!!SEGMENT">
            <a:extLst>
              <a:ext uri="{FF2B5EF4-FFF2-40B4-BE49-F238E27FC236}">
                <a16:creationId xmlns:a16="http://schemas.microsoft.com/office/drawing/2014/main" id="{C44120BE-953C-9689-D01A-155B03E790E7}"/>
              </a:ext>
            </a:extLst>
          </p:cNvPr>
          <p:cNvSpPr>
            <a:spLocks/>
          </p:cNvSpPr>
          <p:nvPr/>
        </p:nvSpPr>
        <p:spPr>
          <a:xfrm rot="10800000" flipV="1">
            <a:off x="3331070" y="104701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F0D8F2-FC62-20AF-D04F-C6A3F3120307}"/>
              </a:ext>
            </a:extLst>
          </p:cNvPr>
          <p:cNvSpPr txBox="1"/>
          <p:nvPr/>
        </p:nvSpPr>
        <p:spPr>
          <a:xfrm>
            <a:off x="3191810" y="1259335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Active - Passive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6D3CD6F-18CF-F971-1442-3D8E8686E9CD}"/>
              </a:ext>
            </a:extLst>
          </p:cNvPr>
          <p:cNvSpPr txBox="1"/>
          <p:nvPr/>
        </p:nvSpPr>
        <p:spPr>
          <a:xfrm>
            <a:off x="2246430" y="1259335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Start - Reset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3878D9-E489-5E4E-D8F7-2C3330338DFD}"/>
              </a:ext>
            </a:extLst>
          </p:cNvPr>
          <p:cNvSpPr txBox="1"/>
          <p:nvPr/>
        </p:nvSpPr>
        <p:spPr>
          <a:xfrm>
            <a:off x="2694358" y="1747190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Single Resource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868DF8-B64F-9F78-04D9-B8BF683B6745}"/>
              </a:ext>
            </a:extLst>
          </p:cNvPr>
          <p:cNvSpPr txBox="1"/>
          <p:nvPr/>
        </p:nvSpPr>
        <p:spPr>
          <a:xfrm>
            <a:off x="2736944" y="778317"/>
            <a:ext cx="575605" cy="276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Causal Flow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59C34B-F361-05FE-123E-C2B81E5DA03A}"/>
              </a:ext>
            </a:extLst>
          </p:cNvPr>
          <p:cNvGrpSpPr/>
          <p:nvPr/>
        </p:nvGrpSpPr>
        <p:grpSpPr>
          <a:xfrm>
            <a:off x="2835698" y="1047014"/>
            <a:ext cx="247531" cy="241723"/>
            <a:chOff x="1476798" y="1193064"/>
            <a:chExt cx="247531" cy="241723"/>
          </a:xfrm>
        </p:grpSpPr>
        <p:sp>
          <p:nvSpPr>
            <p:cNvPr id="141" name="!!SEGMENT">
              <a:extLst>
                <a:ext uri="{FF2B5EF4-FFF2-40B4-BE49-F238E27FC236}">
                  <a16:creationId xmlns:a16="http://schemas.microsoft.com/office/drawing/2014/main" id="{CA5715DB-884C-D33B-57B9-2E4C35D9FC57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9" y="1193064"/>
              <a:ext cx="245186" cy="24172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2" name="!!SEGMENT">
              <a:extLst>
                <a:ext uri="{FF2B5EF4-FFF2-40B4-BE49-F238E27FC236}">
                  <a16:creationId xmlns:a16="http://schemas.microsoft.com/office/drawing/2014/main" id="{93BFBA9B-A4C7-CA95-A734-8AF45177504F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8" y="1193064"/>
              <a:ext cx="245186" cy="2417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43" name="!!SEGMENT">
              <a:extLst>
                <a:ext uri="{FF2B5EF4-FFF2-40B4-BE49-F238E27FC236}">
                  <a16:creationId xmlns:a16="http://schemas.microsoft.com/office/drawing/2014/main" id="{B3C3953C-05E7-4D6E-C269-1C671506ABA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9143" y="1193064"/>
              <a:ext cx="245186" cy="24172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FB4159E-6D9D-9193-4CF1-7F1866EDA03C}"/>
              </a:ext>
            </a:extLst>
          </p:cNvPr>
          <p:cNvSpPr/>
          <p:nvPr/>
        </p:nvSpPr>
        <p:spPr>
          <a:xfrm>
            <a:off x="3785686" y="1736476"/>
            <a:ext cx="1602780" cy="475246"/>
          </a:xfrm>
          <a:prstGeom prst="wedgeRectCallout">
            <a:avLst>
              <a:gd name="adj1" fmla="val -78623"/>
              <a:gd name="adj2" fmla="val -7477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나는 공리야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가운데 건들면 알지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145" name="말풍선: 사각형 144">
            <a:extLst>
              <a:ext uri="{FF2B5EF4-FFF2-40B4-BE49-F238E27FC236}">
                <a16:creationId xmlns:a16="http://schemas.microsoft.com/office/drawing/2014/main" id="{5306E3D8-3D70-A1E4-9EC5-AC254CA012AE}"/>
              </a:ext>
            </a:extLst>
          </p:cNvPr>
          <p:cNvSpPr/>
          <p:nvPr/>
        </p:nvSpPr>
        <p:spPr>
          <a:xfrm>
            <a:off x="4160714" y="616277"/>
            <a:ext cx="1720916" cy="475246"/>
          </a:xfrm>
          <a:prstGeom prst="wedgeRectCallout">
            <a:avLst>
              <a:gd name="adj1" fmla="val -82870"/>
              <a:gd name="adj2" fmla="val 54743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나는 </a:t>
            </a:r>
            <a:r>
              <a:rPr lang="ko-KR" altLang="en-US" sz="1200"/>
              <a:t>기본 </a:t>
            </a:r>
            <a:r>
              <a:rPr lang="en-US" altLang="ko-KR" sz="1200" dirty="0"/>
              <a:t>4</a:t>
            </a:r>
            <a:r>
              <a:rPr lang="ko-KR" altLang="en-US" sz="1200" dirty="0"/>
              <a:t>개</a:t>
            </a:r>
            <a:r>
              <a:rPr lang="en-US" altLang="ko-KR" sz="1200" dirty="0"/>
              <a:t> </a:t>
            </a:r>
            <a:r>
              <a:rPr lang="ko-KR" altLang="en-US" sz="1200" dirty="0"/>
              <a:t>정의야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그냥 정의야</a:t>
            </a:r>
          </a:p>
        </p:txBody>
      </p:sp>
      <p:sp>
        <p:nvSpPr>
          <p:cNvPr id="146" name="말풍선: 사각형 145">
            <a:extLst>
              <a:ext uri="{FF2B5EF4-FFF2-40B4-BE49-F238E27FC236}">
                <a16:creationId xmlns:a16="http://schemas.microsoft.com/office/drawing/2014/main" id="{151AEB33-82C8-69BF-3ACC-AECD9D8C8315}"/>
              </a:ext>
            </a:extLst>
          </p:cNvPr>
          <p:cNvSpPr/>
          <p:nvPr/>
        </p:nvSpPr>
        <p:spPr>
          <a:xfrm>
            <a:off x="5881630" y="1548943"/>
            <a:ext cx="1335348" cy="475246"/>
          </a:xfrm>
          <a:prstGeom prst="wedgeRectCallout">
            <a:avLst>
              <a:gd name="adj1" fmla="val -21266"/>
              <a:gd name="adj2" fmla="val 95970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애들은 정리야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증명 가능하지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D040803-0673-1E6D-473C-5ED92CB2EA81}"/>
              </a:ext>
            </a:extLst>
          </p:cNvPr>
          <p:cNvSpPr txBox="1"/>
          <p:nvPr/>
        </p:nvSpPr>
        <p:spPr>
          <a:xfrm>
            <a:off x="4504958" y="226491"/>
            <a:ext cx="137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Ubuntu Condensed" panose="020B0604020202020204" pitchFamily="34" charset="0"/>
              </a:rPr>
              <a:t>Definition</a:t>
            </a:r>
            <a:endParaRPr lang="ko-KR" alt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EC85BE-4067-F92D-9E0D-C6F949E48BE7}"/>
              </a:ext>
            </a:extLst>
          </p:cNvPr>
          <p:cNvSpPr txBox="1"/>
          <p:nvPr/>
        </p:nvSpPr>
        <p:spPr>
          <a:xfrm>
            <a:off x="4504634" y="1220321"/>
            <a:ext cx="1290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Axiom</a:t>
            </a:r>
            <a:endParaRPr lang="ko-KR" alt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23B0B9-4892-7E3A-034A-133662B97ABE}"/>
              </a:ext>
            </a:extLst>
          </p:cNvPr>
          <p:cNvSpPr txBox="1"/>
          <p:nvPr/>
        </p:nvSpPr>
        <p:spPr>
          <a:xfrm>
            <a:off x="6532345" y="1006845"/>
            <a:ext cx="113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Theorem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A24E3B24-C5E4-EB8A-C037-AACCFDDD54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17409" y="2281529"/>
              <a:ext cx="11270748" cy="43732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7641">
                      <a:extLst>
                        <a:ext uri="{9D8B030D-6E8A-4147-A177-3AD203B41FA5}">
                          <a16:colId xmlns:a16="http://schemas.microsoft.com/office/drawing/2014/main" val="2147653977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3111745116"/>
                        </a:ext>
                      </a:extLst>
                    </a:gridCol>
                    <a:gridCol w="4540250">
                      <a:extLst>
                        <a:ext uri="{9D8B030D-6E8A-4147-A177-3AD203B41FA5}">
                          <a16:colId xmlns:a16="http://schemas.microsoft.com/office/drawing/2014/main" val="2660775550"/>
                        </a:ext>
                      </a:extLst>
                    </a:gridCol>
                    <a:gridCol w="4707907">
                      <a:extLst>
                        <a:ext uri="{9D8B030D-6E8A-4147-A177-3AD203B41FA5}">
                          <a16:colId xmlns:a16="http://schemas.microsoft.com/office/drawing/2014/main" val="122692177"/>
                        </a:ext>
                      </a:extLst>
                    </a:gridCol>
                  </a:tblGrid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index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해석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887844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All systems are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digital</a:t>
                          </a:r>
                          <a:r>
                            <a:rPr lang="en-US" altLang="ko-KR" sz="1000" dirty="0"/>
                            <a:t> (True/False)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r>
                            <a:rPr lang="ko-KR" altLang="en-US" sz="1000" dirty="0"/>
                            <a:t>과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로 시스템 인과를 정의한다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7346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Number</a:t>
                          </a:r>
                          <a:r>
                            <a:rPr lang="ko-KR" altLang="en-US" sz="1000" dirty="0"/>
                            <a:t> </a:t>
                          </a:r>
                          <a:r>
                            <a:rPr lang="en-US" altLang="ko-KR" sz="1000" dirty="0"/>
                            <a:t>of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point </a:t>
                          </a:r>
                          <a:r>
                            <a:rPr lang="en-US" altLang="ko-KR" sz="1000" dirty="0"/>
                            <a:t>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00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oMath>
                          </a14:m>
                          <a:endParaRPr lang="en-US" altLang="ko-KR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다양한 원위치를 인정한다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9806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Command</a:t>
                          </a:r>
                          <a:r>
                            <a:rPr lang="en-US" altLang="ko-KR" sz="1000" dirty="0"/>
                            <a:t> : Start / Reset,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Observation</a:t>
                          </a:r>
                          <a:r>
                            <a:rPr lang="en-US" altLang="ko-KR" sz="1000" dirty="0"/>
                            <a:t> : End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Active-Passive</a:t>
                          </a:r>
                          <a:r>
                            <a:rPr lang="ko-KR" altLang="en-US" sz="1000" dirty="0"/>
                            <a:t>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549205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causality is a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DAG</a:t>
                          </a:r>
                          <a:r>
                            <a:rPr lang="en-US" altLang="ko-KR" sz="10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자식의 그래프 구조는 반드시 방향성 비순환 그래프다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556160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Start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r>
                            <a:rPr lang="en-US" altLang="ko-KR" sz="1000" dirty="0"/>
                            <a:t>, Reset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Start-Reset </a:t>
                          </a:r>
                          <a:r>
                            <a:rPr lang="ko-KR" altLang="en-US" sz="1000" dirty="0"/>
                            <a:t>네트워크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87600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Finish</a:t>
                          </a:r>
                          <a:r>
                            <a:rPr lang="en-US" altLang="ko-KR" sz="1000" dirty="0"/>
                            <a:t> Start,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Going </a:t>
                          </a:r>
                          <a:r>
                            <a:rPr lang="en-US" altLang="ko-KR" sz="1000" dirty="0"/>
                            <a:t>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인과처리를 위한 기본 정적상태 시작</a:t>
                          </a:r>
                          <a:r>
                            <a:rPr lang="en-US" altLang="ko-KR" sz="1000" dirty="0"/>
                            <a:t>,</a:t>
                          </a:r>
                          <a:r>
                            <a:rPr lang="ko-KR" altLang="en-US" sz="1000" dirty="0"/>
                            <a:t> 동적상태 리셋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5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Digital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status</a:t>
                          </a:r>
                          <a:r>
                            <a:rPr lang="en-US" altLang="ko-KR" sz="1000" dirty="0"/>
                            <a:t> : R/G/F/H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행위 값은 </a:t>
                          </a:r>
                          <a:r>
                            <a:rPr lang="en-US" altLang="ko-KR" sz="1000" dirty="0"/>
                            <a:t>0/1, </a:t>
                          </a:r>
                          <a:r>
                            <a:rPr lang="ko-KR" altLang="en-US" sz="1000" dirty="0"/>
                            <a:t> 디지털 상태는 인과처리에 의해 </a:t>
                          </a:r>
                          <a:r>
                            <a:rPr lang="en-US" altLang="ko-KR" sz="1000" dirty="0"/>
                            <a:t>RGFH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39200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Sustain</a:t>
                          </a:r>
                          <a:r>
                            <a:rPr lang="en-US" altLang="ko-KR" sz="1000" dirty="0"/>
                            <a:t> Start / 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기본 행위 인과는 연속적인 명령 전달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1609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ResetFirst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인과처리는 행위를 단일 자원으로 해석 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Don’t move </a:t>
                          </a:r>
                          <a:r>
                            <a:rPr lang="en-US" altLang="ko-KR" sz="1000" dirty="0"/>
                            <a:t>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원위치는 자식들이 움직이지 않는다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74200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Wait</a:t>
                          </a:r>
                          <a:r>
                            <a:rPr lang="en-US" altLang="ko-KR" sz="1000" dirty="0"/>
                            <a:t> 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 처리를 동일하게 하려면 반드시 한번씩 수행해야 완료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015759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care / Don’t care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고유 흐름을 하기위해서는 행위 원위치 점을 맞춘다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423628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Merge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여러 인과는 하나의 행위의 </a:t>
                          </a:r>
                          <a:r>
                            <a:rPr lang="en-US" altLang="ko-KR" sz="1000" dirty="0"/>
                            <a:t>And </a:t>
                          </a:r>
                          <a:r>
                            <a:rPr lang="ko-KR" altLang="en-US" sz="1000" dirty="0"/>
                            <a:t>원인이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193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/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Non causal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인과와 상관을 구분하여 처리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0767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Multi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하나의 행위는 다양한 </a:t>
                          </a:r>
                          <a:r>
                            <a:rPr lang="en-US" altLang="ko-KR" sz="1000" dirty="0"/>
                            <a:t>Active </a:t>
                          </a:r>
                          <a:r>
                            <a:rPr lang="ko-KR" altLang="en-US" sz="1000" dirty="0"/>
                            <a:t>에 의해 동작가능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131960"/>
                      </a:ext>
                    </a:extLst>
                  </a:tr>
                  <a:tr h="2770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ko-KR" altLang="en-US" sz="1000">
                                      <a:solidFill>
                                        <a:schemeClr val="tx1"/>
                                      </a:solidFill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ko-KR" altLang="en-US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ko-KR" altLang="en-US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1000" i="1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ko-KR" altLang="en-US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altLang="ko-KR" sz="1000">
                                              <a:solidFill>
                                                <a:schemeClr val="tx1"/>
                                              </a:solidFill>
                                              <a:highlight>
                                                <a:srgbClr val="FFFF00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r>
                                        <a:rPr lang="en-US" altLang="ko-KR" sz="1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/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ko-KR" sz="10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000" dirty="0">
                              <a:solidFill>
                                <a:schemeClr val="tx1"/>
                              </a:solidFill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ko-KR" altLang="en-US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ko-KR" altLang="en-US" sz="1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정리를 조합하여 고유 주기를 만들어 노이즈를 분석한다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708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A24E3B24-C5E4-EB8A-C037-AACCFDDD5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5516660"/>
                  </p:ext>
                </p:extLst>
              </p:nvPr>
            </p:nvGraphicFramePr>
            <p:xfrm>
              <a:off x="517409" y="2281529"/>
              <a:ext cx="11270748" cy="437327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17641">
                      <a:extLst>
                        <a:ext uri="{9D8B030D-6E8A-4147-A177-3AD203B41FA5}">
                          <a16:colId xmlns:a16="http://schemas.microsoft.com/office/drawing/2014/main" val="2147653977"/>
                        </a:ext>
                      </a:extLst>
                    </a:gridCol>
                    <a:gridCol w="1504950">
                      <a:extLst>
                        <a:ext uri="{9D8B030D-6E8A-4147-A177-3AD203B41FA5}">
                          <a16:colId xmlns:a16="http://schemas.microsoft.com/office/drawing/2014/main" val="3111745116"/>
                        </a:ext>
                      </a:extLst>
                    </a:gridCol>
                    <a:gridCol w="4540250">
                      <a:extLst>
                        <a:ext uri="{9D8B030D-6E8A-4147-A177-3AD203B41FA5}">
                          <a16:colId xmlns:a16="http://schemas.microsoft.com/office/drawing/2014/main" val="2660775550"/>
                        </a:ext>
                      </a:extLst>
                    </a:gridCol>
                    <a:gridCol w="4707907">
                      <a:extLst>
                        <a:ext uri="{9D8B030D-6E8A-4147-A177-3AD203B41FA5}">
                          <a16:colId xmlns:a16="http://schemas.microsoft.com/office/drawing/2014/main" val="122692177"/>
                        </a:ext>
                      </a:extLst>
                    </a:gridCol>
                  </a:tblGrid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index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해석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7887844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All systems are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digital</a:t>
                          </a:r>
                          <a:r>
                            <a:rPr lang="en-US" altLang="ko-KR" sz="1000" dirty="0"/>
                            <a:t> (True/False)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r>
                            <a:rPr lang="ko-KR" altLang="en-US" sz="1000" dirty="0"/>
                            <a:t>과</a:t>
                          </a:r>
                          <a:r>
                            <a:rPr lang="en-US" altLang="ko-KR" sz="1000" dirty="0"/>
                            <a:t>1</a:t>
                          </a:r>
                          <a:r>
                            <a:rPr lang="ko-KR" altLang="en-US" sz="1000" dirty="0"/>
                            <a:t>로 시스템 인과를 정의한다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907346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698" t="-202381" r="-104295" b="-15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다양한 원위치를 인정한다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999806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Command</a:t>
                          </a:r>
                          <a:r>
                            <a:rPr lang="en-US" altLang="ko-KR" sz="1000" dirty="0"/>
                            <a:t> : Start / Reset,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Observation</a:t>
                          </a:r>
                          <a:r>
                            <a:rPr lang="en-US" altLang="ko-KR" sz="1000" dirty="0"/>
                            <a:t> : End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Active-Passive</a:t>
                          </a:r>
                          <a:r>
                            <a:rPr lang="ko-KR" altLang="en-US" sz="1000" dirty="0"/>
                            <a:t>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1549205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causality is a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DAG</a:t>
                          </a:r>
                          <a:r>
                            <a:rPr lang="en-US" altLang="ko-KR" sz="10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자식의 그래프 구조는 반드시 방향성 비순환 그래프다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2556160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Start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True</a:t>
                          </a:r>
                          <a:r>
                            <a:rPr lang="en-US" altLang="ko-KR" sz="1000" dirty="0"/>
                            <a:t>, Reset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모델은 </a:t>
                          </a:r>
                          <a:r>
                            <a:rPr lang="en-US" altLang="ko-KR" sz="1000" dirty="0"/>
                            <a:t>Start-Reset </a:t>
                          </a:r>
                          <a:r>
                            <a:rPr lang="ko-KR" altLang="en-US" sz="1000" dirty="0"/>
                            <a:t>네트워크 구조를 갖는다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876006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Finish</a:t>
                          </a:r>
                          <a:r>
                            <a:rPr lang="en-US" altLang="ko-KR" sz="1000" dirty="0"/>
                            <a:t> Start,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Going </a:t>
                          </a:r>
                          <a:r>
                            <a:rPr lang="en-US" altLang="ko-KR" sz="1000" dirty="0"/>
                            <a:t>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인과처리를 위한 기본 정적상태 시작</a:t>
                          </a:r>
                          <a:r>
                            <a:rPr lang="en-US" altLang="ko-KR" sz="1000" dirty="0"/>
                            <a:t>,</a:t>
                          </a:r>
                          <a:r>
                            <a:rPr lang="ko-KR" altLang="en-US" sz="1000" dirty="0"/>
                            <a:t> 동적상태 리셋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65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6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Digital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status</a:t>
                          </a:r>
                          <a:r>
                            <a:rPr lang="en-US" altLang="ko-KR" sz="1000" dirty="0"/>
                            <a:t> : R/G/F/H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행위 값은 </a:t>
                          </a:r>
                          <a:r>
                            <a:rPr lang="en-US" altLang="ko-KR" sz="1000" dirty="0"/>
                            <a:t>0/1, </a:t>
                          </a:r>
                          <a:r>
                            <a:rPr lang="ko-KR" altLang="en-US" sz="1000" dirty="0"/>
                            <a:t> 디지털 상태는 인과처리에 의해 </a:t>
                          </a:r>
                          <a:r>
                            <a:rPr lang="en-US" altLang="ko-KR" sz="1000" dirty="0"/>
                            <a:t>RGFH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39200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Sustain</a:t>
                          </a:r>
                          <a:r>
                            <a:rPr lang="en-US" altLang="ko-KR" sz="1000" dirty="0"/>
                            <a:t> Start / Reset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기본 행위 인과는 연속적인 명령 전달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81609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8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ResetFirst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인과처리는 행위를 단일 자원으로 해석 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91674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Don’t move </a:t>
                          </a:r>
                          <a:r>
                            <a:rPr lang="en-US" altLang="ko-KR" sz="1000" dirty="0"/>
                            <a:t>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원위치는 자식들이 움직이지 않는다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0742003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Wait</a:t>
                          </a:r>
                          <a:r>
                            <a:rPr lang="en-US" altLang="ko-KR" sz="1000" dirty="0"/>
                            <a:t> children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 처리를 동일하게 하려면 반드시 한번씩 수행해야 완료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8015759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Children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origin care / Don’t care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인과처리는 고유 흐름을 하기위해서는 행위 원위치 점을 맞춘다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423628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Merge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여러 인과는 하나의 행위의 </a:t>
                          </a:r>
                          <a:r>
                            <a:rPr lang="en-US" altLang="ko-KR" sz="1000" dirty="0"/>
                            <a:t>And </a:t>
                          </a:r>
                          <a:r>
                            <a:rPr lang="ko-KR" altLang="en-US" sz="1000" dirty="0"/>
                            <a:t>원인이 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193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13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dirty="0"/>
                            <a:t>Causal / </a:t>
                          </a:r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Non causal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인과와 상관을 구분하여 처리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076767"/>
                      </a:ext>
                    </a:extLst>
                  </a:tr>
                  <a:tr h="2560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>
                              <a:highlight>
                                <a:srgbClr val="FFFF00"/>
                              </a:highlight>
                            </a:rPr>
                            <a:t>Multi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000" dirty="0"/>
                            <a:t>하나의 행위는 다양한 </a:t>
                          </a:r>
                          <a:r>
                            <a:rPr lang="en-US" altLang="ko-KR" sz="1000" dirty="0"/>
                            <a:t>Active </a:t>
                          </a:r>
                          <a:r>
                            <a:rPr lang="ko-KR" altLang="en-US" sz="1000" dirty="0"/>
                            <a:t>에 의해 동작가능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5131960"/>
                      </a:ext>
                    </a:extLst>
                  </a:tr>
                  <a:tr h="27708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15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4698" t="-1497778" r="-10429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정리를 조합하여 고유 주기를 만들어 노이즈를 분석한다</a:t>
                          </a:r>
                          <a:r>
                            <a:rPr lang="en-US" altLang="ko-KR" sz="1000" dirty="0"/>
                            <a:t>.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70876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06E2E7-0FFF-2E63-269A-932016268487}"/>
              </a:ext>
            </a:extLst>
          </p:cNvPr>
          <p:cNvGrpSpPr/>
          <p:nvPr/>
        </p:nvGrpSpPr>
        <p:grpSpPr>
          <a:xfrm>
            <a:off x="1653146" y="2540361"/>
            <a:ext cx="247531" cy="241723"/>
            <a:chOff x="1476798" y="1193064"/>
            <a:chExt cx="247531" cy="241723"/>
          </a:xfrm>
        </p:grpSpPr>
        <p:sp>
          <p:nvSpPr>
            <p:cNvPr id="16" name="!!SEGMENT">
              <a:extLst>
                <a:ext uri="{FF2B5EF4-FFF2-40B4-BE49-F238E27FC236}">
                  <a16:creationId xmlns:a16="http://schemas.microsoft.com/office/drawing/2014/main" id="{CD44059C-64E7-BCB1-1E7D-61BDE35CB819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9" y="1193064"/>
              <a:ext cx="245186" cy="241723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" name="!!SEGMENT">
              <a:extLst>
                <a:ext uri="{FF2B5EF4-FFF2-40B4-BE49-F238E27FC236}">
                  <a16:creationId xmlns:a16="http://schemas.microsoft.com/office/drawing/2014/main" id="{66F376EA-C61D-2FD3-A7AA-BF346185BBC1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6798" y="1193064"/>
              <a:ext cx="245186" cy="2417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8" name="!!SEGMENT">
              <a:extLst>
                <a:ext uri="{FF2B5EF4-FFF2-40B4-BE49-F238E27FC236}">
                  <a16:creationId xmlns:a16="http://schemas.microsoft.com/office/drawing/2014/main" id="{FDC69349-D16D-698C-83BD-7604498593E7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1479143" y="1193064"/>
              <a:ext cx="245186" cy="241723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 defTabSz="914391">
                <a:defRPr/>
              </a:pPr>
              <a:endPara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!!SEGMENT">
            <a:extLst>
              <a:ext uri="{FF2B5EF4-FFF2-40B4-BE49-F238E27FC236}">
                <a16:creationId xmlns:a16="http://schemas.microsoft.com/office/drawing/2014/main" id="{FDB63B64-C3E0-81D4-B8DF-47505EC3FF7C}"/>
              </a:ext>
            </a:extLst>
          </p:cNvPr>
          <p:cNvSpPr>
            <a:spLocks/>
          </p:cNvSpPr>
          <p:nvPr/>
        </p:nvSpPr>
        <p:spPr>
          <a:xfrm rot="10800000" flipV="1">
            <a:off x="1181848" y="279975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0" name="!!SEGMENT">
            <a:extLst>
              <a:ext uri="{FF2B5EF4-FFF2-40B4-BE49-F238E27FC236}">
                <a16:creationId xmlns:a16="http://schemas.microsoft.com/office/drawing/2014/main" id="{98670C01-55D5-3457-E3D1-0AD5DF530485}"/>
              </a:ext>
            </a:extLst>
          </p:cNvPr>
          <p:cNvSpPr>
            <a:spLocks/>
          </p:cNvSpPr>
          <p:nvPr/>
        </p:nvSpPr>
        <p:spPr>
          <a:xfrm rot="10800000" flipV="1">
            <a:off x="1457361" y="3061431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21" name="!!SEGMENT">
            <a:extLst>
              <a:ext uri="{FF2B5EF4-FFF2-40B4-BE49-F238E27FC236}">
                <a16:creationId xmlns:a16="http://schemas.microsoft.com/office/drawing/2014/main" id="{25400E54-E192-6EA8-AFC1-4CF0A8A03E06}"/>
              </a:ext>
            </a:extLst>
          </p:cNvPr>
          <p:cNvSpPr>
            <a:spLocks/>
          </p:cNvSpPr>
          <p:nvPr/>
        </p:nvSpPr>
        <p:spPr>
          <a:xfrm rot="10800000" flipV="1">
            <a:off x="1181848" y="331336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2" name="!!SEGMENT">
            <a:extLst>
              <a:ext uri="{FF2B5EF4-FFF2-40B4-BE49-F238E27FC236}">
                <a16:creationId xmlns:a16="http://schemas.microsoft.com/office/drawing/2014/main" id="{AEAD6E9C-A705-0EF6-425A-719C7B05D678}"/>
              </a:ext>
            </a:extLst>
          </p:cNvPr>
          <p:cNvSpPr>
            <a:spLocks/>
          </p:cNvSpPr>
          <p:nvPr/>
        </p:nvSpPr>
        <p:spPr>
          <a:xfrm rot="10800000" flipV="1">
            <a:off x="1457361" y="3315906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23" name="!!SEGMENT">
            <a:extLst>
              <a:ext uri="{FF2B5EF4-FFF2-40B4-BE49-F238E27FC236}">
                <a16:creationId xmlns:a16="http://schemas.microsoft.com/office/drawing/2014/main" id="{0470B962-07D1-D2E2-6952-CD693CDB797B}"/>
              </a:ext>
            </a:extLst>
          </p:cNvPr>
          <p:cNvSpPr>
            <a:spLocks/>
          </p:cNvSpPr>
          <p:nvPr/>
        </p:nvSpPr>
        <p:spPr>
          <a:xfrm rot="10800000" flipV="1">
            <a:off x="1721350" y="3566575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4" name="!!SEGMENT">
            <a:extLst>
              <a:ext uri="{FF2B5EF4-FFF2-40B4-BE49-F238E27FC236}">
                <a16:creationId xmlns:a16="http://schemas.microsoft.com/office/drawing/2014/main" id="{F5883DFB-4AA9-687D-A1E8-516F18809DFA}"/>
              </a:ext>
            </a:extLst>
          </p:cNvPr>
          <p:cNvSpPr>
            <a:spLocks/>
          </p:cNvSpPr>
          <p:nvPr/>
        </p:nvSpPr>
        <p:spPr>
          <a:xfrm rot="10800000" flipV="1">
            <a:off x="1181848" y="382698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25" name="!!SEGMENT">
            <a:extLst>
              <a:ext uri="{FF2B5EF4-FFF2-40B4-BE49-F238E27FC236}">
                <a16:creationId xmlns:a16="http://schemas.microsoft.com/office/drawing/2014/main" id="{A5A03AC0-77D2-9C12-FE04-0251DC94D244}"/>
              </a:ext>
            </a:extLst>
          </p:cNvPr>
          <p:cNvSpPr>
            <a:spLocks/>
          </p:cNvSpPr>
          <p:nvPr/>
        </p:nvSpPr>
        <p:spPr>
          <a:xfrm rot="10800000" flipV="1">
            <a:off x="1721350" y="3821379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6" name="!!SEGMENT">
            <a:extLst>
              <a:ext uri="{FF2B5EF4-FFF2-40B4-BE49-F238E27FC236}">
                <a16:creationId xmlns:a16="http://schemas.microsoft.com/office/drawing/2014/main" id="{0460EB74-4239-3659-7A90-78E54473D33A}"/>
              </a:ext>
            </a:extLst>
          </p:cNvPr>
          <p:cNvSpPr>
            <a:spLocks/>
          </p:cNvSpPr>
          <p:nvPr/>
        </p:nvSpPr>
        <p:spPr>
          <a:xfrm rot="10800000" flipV="1">
            <a:off x="1721350" y="4080021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27" name="!!SEGMENT">
            <a:extLst>
              <a:ext uri="{FF2B5EF4-FFF2-40B4-BE49-F238E27FC236}">
                <a16:creationId xmlns:a16="http://schemas.microsoft.com/office/drawing/2014/main" id="{FB7178C4-79D9-850D-2CD0-C76FC9439DE4}"/>
              </a:ext>
            </a:extLst>
          </p:cNvPr>
          <p:cNvSpPr>
            <a:spLocks/>
          </p:cNvSpPr>
          <p:nvPr/>
        </p:nvSpPr>
        <p:spPr>
          <a:xfrm rot="10800000" flipV="1">
            <a:off x="1457361" y="4080021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34" name="!!SEGMENT">
            <a:extLst>
              <a:ext uri="{FF2B5EF4-FFF2-40B4-BE49-F238E27FC236}">
                <a16:creationId xmlns:a16="http://schemas.microsoft.com/office/drawing/2014/main" id="{51F30039-318F-64A1-C16B-4075DFC420B7}"/>
              </a:ext>
            </a:extLst>
          </p:cNvPr>
          <p:cNvSpPr>
            <a:spLocks/>
          </p:cNvSpPr>
          <p:nvPr/>
        </p:nvSpPr>
        <p:spPr>
          <a:xfrm rot="10800000" flipV="1">
            <a:off x="1181848" y="434059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35" name="!!SEGMENT">
            <a:extLst>
              <a:ext uri="{FF2B5EF4-FFF2-40B4-BE49-F238E27FC236}">
                <a16:creationId xmlns:a16="http://schemas.microsoft.com/office/drawing/2014/main" id="{14621D3F-8F18-6031-38C5-749D3391A812}"/>
              </a:ext>
            </a:extLst>
          </p:cNvPr>
          <p:cNvSpPr>
            <a:spLocks/>
          </p:cNvSpPr>
          <p:nvPr/>
        </p:nvSpPr>
        <p:spPr>
          <a:xfrm rot="10800000" flipV="1">
            <a:off x="1721350" y="4342119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36" name="!!SEGMENT">
            <a:extLst>
              <a:ext uri="{FF2B5EF4-FFF2-40B4-BE49-F238E27FC236}">
                <a16:creationId xmlns:a16="http://schemas.microsoft.com/office/drawing/2014/main" id="{C77B7C70-2003-AAB2-C3B2-BEB84D583932}"/>
              </a:ext>
            </a:extLst>
          </p:cNvPr>
          <p:cNvSpPr>
            <a:spLocks/>
          </p:cNvSpPr>
          <p:nvPr/>
        </p:nvSpPr>
        <p:spPr>
          <a:xfrm rot="10800000" flipV="1">
            <a:off x="1457361" y="4334496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37" name="!!SEGMENT">
            <a:extLst>
              <a:ext uri="{FF2B5EF4-FFF2-40B4-BE49-F238E27FC236}">
                <a16:creationId xmlns:a16="http://schemas.microsoft.com/office/drawing/2014/main" id="{71B9BCFA-B4AB-40DF-79AC-E5E5B63EDDFA}"/>
              </a:ext>
            </a:extLst>
          </p:cNvPr>
          <p:cNvSpPr>
            <a:spLocks/>
          </p:cNvSpPr>
          <p:nvPr/>
        </p:nvSpPr>
        <p:spPr>
          <a:xfrm rot="10800000" flipV="1">
            <a:off x="1994971" y="4599459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38" name="!!SEGMENT">
            <a:extLst>
              <a:ext uri="{FF2B5EF4-FFF2-40B4-BE49-F238E27FC236}">
                <a16:creationId xmlns:a16="http://schemas.microsoft.com/office/drawing/2014/main" id="{AE539D9A-9FB4-6DEC-DB56-81D024727F8C}"/>
              </a:ext>
            </a:extLst>
          </p:cNvPr>
          <p:cNvSpPr>
            <a:spLocks/>
          </p:cNvSpPr>
          <p:nvPr/>
        </p:nvSpPr>
        <p:spPr>
          <a:xfrm rot="10800000" flipV="1">
            <a:off x="1181848" y="485421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39" name="!!SEGMENT">
            <a:extLst>
              <a:ext uri="{FF2B5EF4-FFF2-40B4-BE49-F238E27FC236}">
                <a16:creationId xmlns:a16="http://schemas.microsoft.com/office/drawing/2014/main" id="{80BBAA76-D415-82B0-B2D4-525F60D374D3}"/>
              </a:ext>
            </a:extLst>
          </p:cNvPr>
          <p:cNvSpPr>
            <a:spLocks/>
          </p:cNvSpPr>
          <p:nvPr/>
        </p:nvSpPr>
        <p:spPr>
          <a:xfrm rot="10800000" flipV="1">
            <a:off x="1994971" y="4854941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0" name="!!SEGMENT">
            <a:extLst>
              <a:ext uri="{FF2B5EF4-FFF2-40B4-BE49-F238E27FC236}">
                <a16:creationId xmlns:a16="http://schemas.microsoft.com/office/drawing/2014/main" id="{7AFA3086-F194-88AB-79EB-B5E186851580}"/>
              </a:ext>
            </a:extLst>
          </p:cNvPr>
          <p:cNvSpPr>
            <a:spLocks/>
          </p:cNvSpPr>
          <p:nvPr/>
        </p:nvSpPr>
        <p:spPr>
          <a:xfrm rot="10800000" flipV="1">
            <a:off x="1994971" y="5110423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1" name="!!SEGMENT">
            <a:extLst>
              <a:ext uri="{FF2B5EF4-FFF2-40B4-BE49-F238E27FC236}">
                <a16:creationId xmlns:a16="http://schemas.microsoft.com/office/drawing/2014/main" id="{F96694D5-52BF-1A3F-2437-2EE77262401B}"/>
              </a:ext>
            </a:extLst>
          </p:cNvPr>
          <p:cNvSpPr>
            <a:spLocks/>
          </p:cNvSpPr>
          <p:nvPr/>
        </p:nvSpPr>
        <p:spPr>
          <a:xfrm rot="10800000" flipV="1">
            <a:off x="1457361" y="5101495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42" name="!!SEGMENT">
            <a:extLst>
              <a:ext uri="{FF2B5EF4-FFF2-40B4-BE49-F238E27FC236}">
                <a16:creationId xmlns:a16="http://schemas.microsoft.com/office/drawing/2014/main" id="{779EC8BC-53B5-735B-4916-293809E9F3A2}"/>
              </a:ext>
            </a:extLst>
          </p:cNvPr>
          <p:cNvSpPr>
            <a:spLocks/>
          </p:cNvSpPr>
          <p:nvPr/>
        </p:nvSpPr>
        <p:spPr>
          <a:xfrm rot="10800000" flipV="1">
            <a:off x="1994971" y="5365905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3" name="!!SEGMENT">
            <a:extLst>
              <a:ext uri="{FF2B5EF4-FFF2-40B4-BE49-F238E27FC236}">
                <a16:creationId xmlns:a16="http://schemas.microsoft.com/office/drawing/2014/main" id="{D9D0CEE9-6C4C-B470-1A47-8F18F5ACBF1C}"/>
              </a:ext>
            </a:extLst>
          </p:cNvPr>
          <p:cNvSpPr>
            <a:spLocks/>
          </p:cNvSpPr>
          <p:nvPr/>
        </p:nvSpPr>
        <p:spPr>
          <a:xfrm rot="10800000" flipV="1">
            <a:off x="1181848" y="5367829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44" name="!!SEGMENT">
            <a:extLst>
              <a:ext uri="{FF2B5EF4-FFF2-40B4-BE49-F238E27FC236}">
                <a16:creationId xmlns:a16="http://schemas.microsoft.com/office/drawing/2014/main" id="{79A2CA60-6A2B-BBB9-D423-59B5722564E3}"/>
              </a:ext>
            </a:extLst>
          </p:cNvPr>
          <p:cNvSpPr>
            <a:spLocks/>
          </p:cNvSpPr>
          <p:nvPr/>
        </p:nvSpPr>
        <p:spPr>
          <a:xfrm rot="10800000" flipV="1">
            <a:off x="1457361" y="5355918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45" name="!!SEGMENT">
            <a:extLst>
              <a:ext uri="{FF2B5EF4-FFF2-40B4-BE49-F238E27FC236}">
                <a16:creationId xmlns:a16="http://schemas.microsoft.com/office/drawing/2014/main" id="{E09232FC-F8B5-4FAF-BFD0-5178E7DC9E42}"/>
              </a:ext>
            </a:extLst>
          </p:cNvPr>
          <p:cNvSpPr>
            <a:spLocks/>
          </p:cNvSpPr>
          <p:nvPr/>
        </p:nvSpPr>
        <p:spPr>
          <a:xfrm rot="10800000" flipV="1">
            <a:off x="1994970" y="5621387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6" name="!!SEGMENT">
            <a:extLst>
              <a:ext uri="{FF2B5EF4-FFF2-40B4-BE49-F238E27FC236}">
                <a16:creationId xmlns:a16="http://schemas.microsoft.com/office/drawing/2014/main" id="{E7ED5B21-F234-300C-E67A-7470556937D3}"/>
              </a:ext>
            </a:extLst>
          </p:cNvPr>
          <p:cNvSpPr>
            <a:spLocks/>
          </p:cNvSpPr>
          <p:nvPr/>
        </p:nvSpPr>
        <p:spPr>
          <a:xfrm rot="10800000" flipV="1">
            <a:off x="1721350" y="561035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47" name="!!SEGMENT">
            <a:extLst>
              <a:ext uri="{FF2B5EF4-FFF2-40B4-BE49-F238E27FC236}">
                <a16:creationId xmlns:a16="http://schemas.microsoft.com/office/drawing/2014/main" id="{ADADF002-BEEB-2D3A-1AC3-25F920BB472A}"/>
              </a:ext>
            </a:extLst>
          </p:cNvPr>
          <p:cNvSpPr>
            <a:spLocks/>
          </p:cNvSpPr>
          <p:nvPr/>
        </p:nvSpPr>
        <p:spPr>
          <a:xfrm rot="10800000" flipV="1">
            <a:off x="1181848" y="588144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48" name="!!SEGMENT">
            <a:extLst>
              <a:ext uri="{FF2B5EF4-FFF2-40B4-BE49-F238E27FC236}">
                <a16:creationId xmlns:a16="http://schemas.microsoft.com/office/drawing/2014/main" id="{559E3C39-8CCE-4064-6C36-432224F48D10}"/>
              </a:ext>
            </a:extLst>
          </p:cNvPr>
          <p:cNvSpPr>
            <a:spLocks/>
          </p:cNvSpPr>
          <p:nvPr/>
        </p:nvSpPr>
        <p:spPr>
          <a:xfrm rot="10800000" flipV="1">
            <a:off x="1994970" y="5876869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49" name="!!SEGMENT">
            <a:extLst>
              <a:ext uri="{FF2B5EF4-FFF2-40B4-BE49-F238E27FC236}">
                <a16:creationId xmlns:a16="http://schemas.microsoft.com/office/drawing/2014/main" id="{610C854D-4B56-A0A0-3C10-EE4AA881818A}"/>
              </a:ext>
            </a:extLst>
          </p:cNvPr>
          <p:cNvSpPr>
            <a:spLocks/>
          </p:cNvSpPr>
          <p:nvPr/>
        </p:nvSpPr>
        <p:spPr>
          <a:xfrm rot="10800000" flipV="1">
            <a:off x="1721350" y="586951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2" name="!!SEGMENT">
            <a:extLst>
              <a:ext uri="{FF2B5EF4-FFF2-40B4-BE49-F238E27FC236}">
                <a16:creationId xmlns:a16="http://schemas.microsoft.com/office/drawing/2014/main" id="{203C0AC3-258B-A38E-BD19-76B1B1E700F5}"/>
              </a:ext>
            </a:extLst>
          </p:cNvPr>
          <p:cNvSpPr>
            <a:spLocks/>
          </p:cNvSpPr>
          <p:nvPr/>
        </p:nvSpPr>
        <p:spPr>
          <a:xfrm rot="10800000" flipV="1">
            <a:off x="1721350" y="6128673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3" name="!!SEGMENT">
            <a:extLst>
              <a:ext uri="{FF2B5EF4-FFF2-40B4-BE49-F238E27FC236}">
                <a16:creationId xmlns:a16="http://schemas.microsoft.com/office/drawing/2014/main" id="{B9321B2B-8CC6-B868-3D01-240A23EE685F}"/>
              </a:ext>
            </a:extLst>
          </p:cNvPr>
          <p:cNvSpPr>
            <a:spLocks/>
          </p:cNvSpPr>
          <p:nvPr/>
        </p:nvSpPr>
        <p:spPr>
          <a:xfrm rot="10800000" flipV="1">
            <a:off x="1457361" y="612594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54" name="!!SEGMENT">
            <a:extLst>
              <a:ext uri="{FF2B5EF4-FFF2-40B4-BE49-F238E27FC236}">
                <a16:creationId xmlns:a16="http://schemas.microsoft.com/office/drawing/2014/main" id="{76D994B8-92CC-EB46-1BAD-AF4C2F64F094}"/>
              </a:ext>
            </a:extLst>
          </p:cNvPr>
          <p:cNvSpPr>
            <a:spLocks/>
          </p:cNvSpPr>
          <p:nvPr/>
        </p:nvSpPr>
        <p:spPr>
          <a:xfrm rot="10800000" flipV="1">
            <a:off x="1994970" y="6132351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55" name="!!SEGMENT">
            <a:extLst>
              <a:ext uri="{FF2B5EF4-FFF2-40B4-BE49-F238E27FC236}">
                <a16:creationId xmlns:a16="http://schemas.microsoft.com/office/drawing/2014/main" id="{7C5D0BB1-673D-490C-35A4-120E8757BA35}"/>
              </a:ext>
            </a:extLst>
          </p:cNvPr>
          <p:cNvSpPr>
            <a:spLocks/>
          </p:cNvSpPr>
          <p:nvPr/>
        </p:nvSpPr>
        <p:spPr>
          <a:xfrm rot="10800000" flipV="1">
            <a:off x="1721350" y="6387834"/>
            <a:ext cx="245186" cy="241723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56" name="!!SEGMENT">
            <a:extLst>
              <a:ext uri="{FF2B5EF4-FFF2-40B4-BE49-F238E27FC236}">
                <a16:creationId xmlns:a16="http://schemas.microsoft.com/office/drawing/2014/main" id="{2F6F461F-A77E-916D-A23D-BF0857C2D305}"/>
              </a:ext>
            </a:extLst>
          </p:cNvPr>
          <p:cNvSpPr>
            <a:spLocks/>
          </p:cNvSpPr>
          <p:nvPr/>
        </p:nvSpPr>
        <p:spPr>
          <a:xfrm rot="10800000" flipV="1">
            <a:off x="1457361" y="6387834"/>
            <a:ext cx="245186" cy="24172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57" name="!!SEGMENT">
            <a:extLst>
              <a:ext uri="{FF2B5EF4-FFF2-40B4-BE49-F238E27FC236}">
                <a16:creationId xmlns:a16="http://schemas.microsoft.com/office/drawing/2014/main" id="{3BE0B39A-4377-53DF-46B4-E614237910FA}"/>
              </a:ext>
            </a:extLst>
          </p:cNvPr>
          <p:cNvSpPr>
            <a:spLocks/>
          </p:cNvSpPr>
          <p:nvPr/>
        </p:nvSpPr>
        <p:spPr>
          <a:xfrm rot="10800000" flipV="1">
            <a:off x="1994970" y="6387834"/>
            <a:ext cx="245186" cy="24172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58" name="!!SEGMENT">
            <a:extLst>
              <a:ext uri="{FF2B5EF4-FFF2-40B4-BE49-F238E27FC236}">
                <a16:creationId xmlns:a16="http://schemas.microsoft.com/office/drawing/2014/main" id="{325DE57F-2989-E4E7-35D5-65348E3CD1FC}"/>
              </a:ext>
            </a:extLst>
          </p:cNvPr>
          <p:cNvSpPr>
            <a:spLocks/>
          </p:cNvSpPr>
          <p:nvPr/>
        </p:nvSpPr>
        <p:spPr>
          <a:xfrm rot="10800000" flipV="1">
            <a:off x="1181848" y="6387834"/>
            <a:ext cx="245186" cy="2417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60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</p:spTree>
    <p:extLst>
      <p:ext uri="{BB962C8B-B14F-4D97-AF65-F5344CB8AC3E}">
        <p14:creationId xmlns:p14="http://schemas.microsoft.com/office/powerpoint/2010/main" val="86854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B2B05C2-7FCA-16F3-7B16-7C418640784D}"/>
              </a:ext>
            </a:extLst>
          </p:cNvPr>
          <p:cNvGraphicFramePr>
            <a:graphicFrameLocks noGrp="1"/>
          </p:cNvGraphicFramePr>
          <p:nvPr/>
        </p:nvGraphicFramePr>
        <p:xfrm>
          <a:off x="97290" y="64233"/>
          <a:ext cx="8207231" cy="56995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723">
                  <a:extLst>
                    <a:ext uri="{9D8B030D-6E8A-4147-A177-3AD203B41FA5}">
                      <a16:colId xmlns:a16="http://schemas.microsoft.com/office/drawing/2014/main" val="4128534793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85523511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435210320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3533649568"/>
                    </a:ext>
                  </a:extLst>
                </a:gridCol>
                <a:gridCol w="820723">
                  <a:extLst>
                    <a:ext uri="{9D8B030D-6E8A-4147-A177-3AD203B41FA5}">
                      <a16:colId xmlns:a16="http://schemas.microsoft.com/office/drawing/2014/main" val="243219314"/>
                    </a:ext>
                  </a:extLst>
                </a:gridCol>
                <a:gridCol w="1121372">
                  <a:extLst>
                    <a:ext uri="{9D8B030D-6E8A-4147-A177-3AD203B41FA5}">
                      <a16:colId xmlns:a16="http://schemas.microsoft.com/office/drawing/2014/main" val="4292225571"/>
                    </a:ext>
                  </a:extLst>
                </a:gridCol>
                <a:gridCol w="2982244">
                  <a:extLst>
                    <a:ext uri="{9D8B030D-6E8A-4147-A177-3AD203B41FA5}">
                      <a16:colId xmlns:a16="http://schemas.microsoft.com/office/drawing/2014/main" val="1444781533"/>
                    </a:ext>
                  </a:extLst>
                </a:gridCol>
              </a:tblGrid>
              <a:tr h="286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Editor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Case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018888"/>
                  </a:ext>
                </a:extLst>
              </a:tr>
              <a:tr h="286478">
                <a:tc rowSpan="1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pptx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Node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R ={…}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나의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4226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exReal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Sys.R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실제 다른 시스템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bit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4048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Call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TX ~ RX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지시관찰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10966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Call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TX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TX ~ _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지시만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935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RX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 ~ RX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관찰만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164963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Edge</a:t>
                      </a:r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Start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26260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A&gt;&gt;B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시작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286153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State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[safety] C = {B}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시작 조건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04505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Edge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5841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Push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A||&gt;B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 리셋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44533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Mix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SReset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A=&gt;B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시작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후행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940546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Interlock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A&lt;||&gt;B&lt;||&gt;C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상호 리셋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9564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Join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A, B &gt; 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약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조건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3035"/>
                  </a:ext>
                </a:extLst>
              </a:tr>
              <a:tr h="28647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xlsx</a:t>
                      </a:r>
                      <a:endParaRPr lang="ko-KR" altLang="en-US" sz="1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TAG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Value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IO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IO 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HW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물리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36899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Memory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Memory Type &amp; Name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내부 변수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329897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Expression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Data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Value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비교연산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논리연산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247592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Time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</a:t>
                      </a:r>
                      <a:r>
                        <a:rPr lang="en-US" altLang="ko-KR" sz="800" dirty="0"/>
                        <a:t>Time Expression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지연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604874"/>
                  </a:ext>
                </a:extLst>
              </a:tr>
              <a:tr h="286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Command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Execute</a:t>
                      </a:r>
                      <a:endParaRPr lang="ko-KR" altLang="en-US" sz="10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//key in Value command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복사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할당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형식 변환</a:t>
                      </a:r>
                      <a:r>
                        <a:rPr lang="en-US" altLang="ko-KR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,…</a:t>
                      </a:r>
                      <a:endParaRPr lang="ko-KR" alt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5108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780A2455-D870-EB10-30AB-AEEB91A1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59" y="64233"/>
            <a:ext cx="3757851" cy="199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/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8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30D4F4-F0C2-0309-DCCD-81F50F712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2" y="3870271"/>
                <a:ext cx="90842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/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720781-A060-BF8A-9B7A-F67B5E096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63" y="4374576"/>
                <a:ext cx="7052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AE3C1F-1E96-A639-A1C1-91F28FD04DF5}"/>
              </a:ext>
            </a:extLst>
          </p:cNvPr>
          <p:cNvCxnSpPr>
            <a:cxnSpLocks/>
          </p:cNvCxnSpPr>
          <p:nvPr/>
        </p:nvCxnSpPr>
        <p:spPr>
          <a:xfrm>
            <a:off x="3534302" y="2341733"/>
            <a:ext cx="452580" cy="0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DD613E-4993-4A48-E1CA-48C4CA28799D}"/>
              </a:ext>
            </a:extLst>
          </p:cNvPr>
          <p:cNvCxnSpPr>
            <a:cxnSpLocks/>
          </p:cNvCxnSpPr>
          <p:nvPr/>
        </p:nvCxnSpPr>
        <p:spPr>
          <a:xfrm>
            <a:off x="3535757" y="2012595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81CFE53-295F-EEE0-7D21-1BBA994817EF}"/>
              </a:ext>
            </a:extLst>
          </p:cNvPr>
          <p:cNvCxnSpPr>
            <a:cxnSpLocks/>
          </p:cNvCxnSpPr>
          <p:nvPr/>
        </p:nvCxnSpPr>
        <p:spPr>
          <a:xfrm>
            <a:off x="3400179" y="3864668"/>
            <a:ext cx="733265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CECA1E-8F8E-0B4D-0234-036AA2C3F4B1}"/>
              </a:ext>
            </a:extLst>
          </p:cNvPr>
          <p:cNvCxnSpPr>
            <a:cxnSpLocks/>
          </p:cNvCxnSpPr>
          <p:nvPr/>
        </p:nvCxnSpPr>
        <p:spPr>
          <a:xfrm>
            <a:off x="3534302" y="2940157"/>
            <a:ext cx="45258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D625905B-41D8-0E91-0FAF-D46AF69FF4E2}"/>
              </a:ext>
            </a:extLst>
          </p:cNvPr>
          <p:cNvSpPr/>
          <p:nvPr/>
        </p:nvSpPr>
        <p:spPr>
          <a:xfrm>
            <a:off x="3438540" y="1032458"/>
            <a:ext cx="694904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053E10-0B6E-8B5D-F661-21B6C0D8C30B}"/>
              </a:ext>
            </a:extLst>
          </p:cNvPr>
          <p:cNvSpPr/>
          <p:nvPr/>
        </p:nvSpPr>
        <p:spPr>
          <a:xfrm>
            <a:off x="3534302" y="451452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98548E8-62F6-B366-1331-66AEA3D5C637}"/>
              </a:ext>
            </a:extLst>
          </p:cNvPr>
          <p:cNvSpPr/>
          <p:nvPr/>
        </p:nvSpPr>
        <p:spPr>
          <a:xfrm>
            <a:off x="3391888" y="1616406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C[0, #N]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49D379E-E383-3C3D-9901-BB073790CBB5}"/>
              </a:ext>
            </a:extLst>
          </p:cNvPr>
          <p:cNvSpPr/>
          <p:nvPr/>
        </p:nvSpPr>
        <p:spPr>
          <a:xfrm>
            <a:off x="3406202" y="1327982"/>
            <a:ext cx="759580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C[#N, 0]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57694DC-0BA7-96BA-985D-64ED24EE1B5F}"/>
              </a:ext>
            </a:extLst>
          </p:cNvPr>
          <p:cNvCxnSpPr>
            <a:cxnSpLocks/>
          </p:cNvCxnSpPr>
          <p:nvPr/>
        </p:nvCxnSpPr>
        <p:spPr>
          <a:xfrm>
            <a:off x="3534302" y="3554019"/>
            <a:ext cx="59914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DA837B7-47FA-C7C5-348F-2F08B5A8A64A}"/>
              </a:ext>
            </a:extLst>
          </p:cNvPr>
          <p:cNvCxnSpPr>
            <a:cxnSpLocks/>
          </p:cNvCxnSpPr>
          <p:nvPr/>
        </p:nvCxnSpPr>
        <p:spPr>
          <a:xfrm>
            <a:off x="3534302" y="3261910"/>
            <a:ext cx="511015" cy="0"/>
          </a:xfrm>
          <a:prstGeom prst="straightConnector1">
            <a:avLst/>
          </a:prstGeom>
          <a:ln w="38100" cmpd="dbl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2B20D1-60C6-7ED1-C950-B352E56C5E6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486492" y="4087733"/>
            <a:ext cx="4462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96E4E2A-883D-7F7A-E466-15A5C6FA4E5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3486492" y="4166910"/>
            <a:ext cx="419016" cy="11197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CC6A9BA-71B1-8B86-7D78-DFB004408B14}"/>
              </a:ext>
            </a:extLst>
          </p:cNvPr>
          <p:cNvSpPr/>
          <p:nvPr/>
        </p:nvSpPr>
        <p:spPr>
          <a:xfrm>
            <a:off x="3905508" y="4054937"/>
            <a:ext cx="186102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581C449-7EC0-D3B5-D2E5-88E0EC16CCE1}"/>
              </a:ext>
            </a:extLst>
          </p:cNvPr>
          <p:cNvSpPr/>
          <p:nvPr/>
        </p:nvSpPr>
        <p:spPr>
          <a:xfrm>
            <a:off x="3531357" y="729267"/>
            <a:ext cx="452580" cy="1844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R</a:t>
            </a:r>
            <a:endParaRPr lang="ko-KR" altLang="en-US" sz="800" dirty="0">
              <a:solidFill>
                <a:schemeClr val="dk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66EB615-85A4-A4EE-7253-3527BEA58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002" y="2263704"/>
            <a:ext cx="3491912" cy="4516267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F4A4F621-55CA-AA03-ACB6-5F7A2C3A0F18}"/>
              </a:ext>
            </a:extLst>
          </p:cNvPr>
          <p:cNvSpPr/>
          <p:nvPr/>
        </p:nvSpPr>
        <p:spPr>
          <a:xfrm>
            <a:off x="10010588" y="2042909"/>
            <a:ext cx="717177" cy="741082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/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flow(x) = </a:t>
                </a:r>
                <a14:m>
                  <m:oMath xmlns:m="http://schemas.openxmlformats.org/officeDocument/2006/math"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800" dirty="0"/>
                  <a:t>(t)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82E093-A74C-7B4F-0799-B131D72AD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750" y="6256751"/>
                <a:ext cx="3206775" cy="523220"/>
              </a:xfrm>
              <a:prstGeom prst="rect">
                <a:avLst/>
              </a:prstGeom>
              <a:blipFill>
                <a:blip r:embed="rId8"/>
                <a:stretch>
                  <a:fillRect l="-3992" t="-11628" r="-285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1A3BC91E-17E1-3AC4-547E-7F6722813A5B}"/>
              </a:ext>
            </a:extLst>
          </p:cNvPr>
          <p:cNvSpPr/>
          <p:nvPr/>
        </p:nvSpPr>
        <p:spPr>
          <a:xfrm>
            <a:off x="3368947" y="2536582"/>
            <a:ext cx="795728" cy="2239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[B]C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E1999-7A6C-A5A8-E468-F0E55F3500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004" y="5804352"/>
            <a:ext cx="6303865" cy="10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B39E4F69-E9F4-F2AF-2B2D-9AC43F5A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72DA55-4C39-889C-20B2-762F211E9160}"/>
              </a:ext>
            </a:extLst>
          </p:cNvPr>
          <p:cNvGrpSpPr/>
          <p:nvPr/>
        </p:nvGrpSpPr>
        <p:grpSpPr>
          <a:xfrm>
            <a:off x="3460819" y="917830"/>
            <a:ext cx="4138758" cy="5675661"/>
            <a:chOff x="157180" y="1069729"/>
            <a:chExt cx="4138758" cy="567566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C3E0356-F1CE-E3C1-2D03-799AFB147685}"/>
                </a:ext>
              </a:extLst>
            </p:cNvPr>
            <p:cNvSpPr/>
            <p:nvPr/>
          </p:nvSpPr>
          <p:spPr>
            <a:xfrm>
              <a:off x="157180" y="1069729"/>
              <a:ext cx="4138758" cy="5675661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>
                  <a:ea typeface="현대하모니 M" panose="02020603020101020101"/>
                </a:rPr>
                <a:t>WORK</a:t>
              </a:r>
              <a:endParaRPr lang="ko-KR" altLang="en-US" dirty="0">
                <a:ea typeface="현대하모니 M" panose="02020603020101020101"/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28CE8EE7-C3BC-B144-0D96-D078D4D20382}"/>
                </a:ext>
              </a:extLst>
            </p:cNvPr>
            <p:cNvSpPr/>
            <p:nvPr/>
          </p:nvSpPr>
          <p:spPr bwMode="auto">
            <a:xfrm>
              <a:off x="1686117" y="3583008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CLAMP_2nd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53B202F-8E02-B7CF-CACC-7CF48C758AA3}"/>
                </a:ext>
              </a:extLst>
            </p:cNvPr>
            <p:cNvSpPr/>
            <p:nvPr/>
          </p:nvSpPr>
          <p:spPr bwMode="auto">
            <a:xfrm>
              <a:off x="1686117" y="309775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CLAMP_1st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1F5EBE3-6454-18DB-D801-CFC683BB6003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 bwMode="auto">
            <a:xfrm flipH="1">
              <a:off x="2247856" y="2867637"/>
              <a:ext cx="2" cy="230123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73444C4-C953-5F68-8BE0-8388FB41DE9C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 bwMode="auto">
            <a:xfrm>
              <a:off x="2247856" y="3350227"/>
              <a:ext cx="0" cy="232782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64041134-15B8-2AAA-40C5-F5839BE0ACA3}"/>
                </a:ext>
              </a:extLst>
            </p:cNvPr>
            <p:cNvSpPr/>
            <p:nvPr/>
          </p:nvSpPr>
          <p:spPr bwMode="auto">
            <a:xfrm>
              <a:off x="1686118" y="14853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RBT_LOAD1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51E27F3-16A0-5CD6-B871-39409D19C484}"/>
                </a:ext>
              </a:extLst>
            </p:cNvPr>
            <p:cNvSpPr/>
            <p:nvPr/>
          </p:nvSpPr>
          <p:spPr bwMode="auto">
            <a:xfrm>
              <a:off x="1022046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RBT_LOAD2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F160C7E6-7637-D505-547D-61606A074AA7}"/>
                </a:ext>
              </a:extLst>
            </p:cNvPr>
            <p:cNvSpPr/>
            <p:nvPr/>
          </p:nvSpPr>
          <p:spPr bwMode="auto">
            <a:xfrm>
              <a:off x="2316609" y="204567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RBT_LOAD3</a:t>
              </a: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70E934AC-6155-99B0-D22C-41819ED3C21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 rot="5400000">
              <a:off x="1761905" y="1559721"/>
              <a:ext cx="307831" cy="66407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96EB48A0-3443-FA1F-C425-1E5A7D79ADB1}"/>
                </a:ext>
              </a:extLst>
            </p:cNvPr>
            <p:cNvSpPr/>
            <p:nvPr/>
          </p:nvSpPr>
          <p:spPr bwMode="auto">
            <a:xfrm>
              <a:off x="305759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RBT1_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B3D52F1-A3CF-72CE-CDC7-D22B6CFD1EC2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 bwMode="auto">
            <a:xfrm rot="16200000" flipH="1">
              <a:off x="2409186" y="1576510"/>
              <a:ext cx="307831" cy="63049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0DDE817B-A0C7-BB57-07C1-6F49C7C675DD}"/>
                </a:ext>
              </a:extLst>
            </p:cNvPr>
            <p:cNvSpPr/>
            <p:nvPr/>
          </p:nvSpPr>
          <p:spPr bwMode="auto">
            <a:xfrm>
              <a:off x="1686119" y="261516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PART_ON</a:t>
              </a:r>
              <a:endParaRPr lang="ko-KR" altLang="en-US" sz="800" b="1" dirty="0">
                <a:solidFill>
                  <a:schemeClr val="tx1"/>
                </a:solidFill>
                <a:ea typeface="현대하모니 M" panose="02020603020101020101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828506C-F18B-879C-806E-65CC2668A037}"/>
                </a:ext>
              </a:extLst>
            </p:cNvPr>
            <p:cNvCxnSpPr>
              <a:cxnSpLocks/>
              <a:stCxn id="12" idx="2"/>
              <a:endCxn id="16" idx="0"/>
            </p:cNvCxnSpPr>
            <p:nvPr/>
          </p:nvCxnSpPr>
          <p:spPr bwMode="auto">
            <a:xfrm rot="5400000">
              <a:off x="2404588" y="2141409"/>
              <a:ext cx="317029" cy="63049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BE65B6-D4B9-BF25-19C9-4C4D3F7F9069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 bwMode="auto">
            <a:xfrm rot="16200000" flipH="1">
              <a:off x="1757307" y="2124618"/>
              <a:ext cx="317029" cy="664073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842B753B-B108-1723-3B9E-724FF7E07A1E}"/>
                </a:ext>
              </a:extLst>
            </p:cNvPr>
            <p:cNvSpPr/>
            <p:nvPr/>
          </p:nvSpPr>
          <p:spPr bwMode="auto">
            <a:xfrm>
              <a:off x="1383347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RBT2_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3CDEAFA4-B755-344B-E7CA-9519B144EC7C}"/>
                </a:ext>
              </a:extLst>
            </p:cNvPr>
            <p:cNvSpPr/>
            <p:nvPr/>
          </p:nvSpPr>
          <p:spPr bwMode="auto">
            <a:xfrm>
              <a:off x="2460936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RBT3_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424AF49A-E58C-7BD9-094A-E2F38B09F31D}"/>
                </a:ext>
              </a:extLst>
            </p:cNvPr>
            <p:cNvSpPr/>
            <p:nvPr/>
          </p:nvSpPr>
          <p:spPr bwMode="auto">
            <a:xfrm>
              <a:off x="3538525" y="4040525"/>
              <a:ext cx="612735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RBT4_</a:t>
              </a:r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Weld</a:t>
              </a:r>
            </a:p>
          </p:txBody>
        </p: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D3F61F6-B91E-0C4B-DB10-9AD700052A73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 bwMode="auto">
            <a:xfrm rot="5400000">
              <a:off x="1327468" y="3120136"/>
              <a:ext cx="205049" cy="1635730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9987108-519C-3E29-C4CA-D119DF1524EE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 bwMode="auto">
            <a:xfrm rot="5400000">
              <a:off x="1866262" y="3658930"/>
              <a:ext cx="205049" cy="55814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39D24C9-294C-DA21-B879-7C6859B702FB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 bwMode="auto">
            <a:xfrm rot="16200000" flipH="1">
              <a:off x="2405055" y="3678276"/>
              <a:ext cx="205049" cy="51944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BCBE817E-AFC7-A8AD-8B91-F386F87C9544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 bwMode="auto">
            <a:xfrm rot="16200000" flipH="1">
              <a:off x="2943850" y="3139482"/>
              <a:ext cx="205049" cy="159703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192CAC5B-D4BB-1F20-AA99-27048A3AC357}"/>
                </a:ext>
              </a:extLst>
            </p:cNvPr>
            <p:cNvSpPr/>
            <p:nvPr/>
          </p:nvSpPr>
          <p:spPr bwMode="auto">
            <a:xfrm>
              <a:off x="1670973" y="4553915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UNCLAMP_2nd</a:t>
              </a: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08611387-D5FF-D889-6953-18EA0FF965C8}"/>
                </a:ext>
              </a:extLst>
            </p:cNvPr>
            <p:cNvSpPr/>
            <p:nvPr/>
          </p:nvSpPr>
          <p:spPr bwMode="auto">
            <a:xfrm>
              <a:off x="1670973" y="4970312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UNCLAMP_1st</a:t>
              </a: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A5DC265E-6D1D-928D-A782-35D0B90ADB59}"/>
                </a:ext>
              </a:extLst>
            </p:cNvPr>
            <p:cNvCxnSpPr>
              <a:cxnSpLocks/>
              <a:stCxn id="14" idx="2"/>
              <a:endCxn id="26" idx="0"/>
            </p:cNvCxnSpPr>
            <p:nvPr/>
          </p:nvCxnSpPr>
          <p:spPr bwMode="auto">
            <a:xfrm rot="16200000" flipH="1">
              <a:off x="1291958" y="3613161"/>
              <a:ext cx="260922" cy="1620585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20010281-9AD5-5AD1-5B6A-DD3E84E82DD1}"/>
                </a:ext>
              </a:extLst>
            </p:cNvPr>
            <p:cNvCxnSpPr>
              <a:cxnSpLocks/>
              <a:stCxn id="21" idx="2"/>
              <a:endCxn id="26" idx="0"/>
            </p:cNvCxnSpPr>
            <p:nvPr/>
          </p:nvCxnSpPr>
          <p:spPr bwMode="auto">
            <a:xfrm rot="5400000">
              <a:off x="2908341" y="3617364"/>
              <a:ext cx="260922" cy="1612181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8BB2BC68-7697-3916-C243-1C62775BC626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 bwMode="auto">
            <a:xfrm rot="5400000">
              <a:off x="2369547" y="4156159"/>
              <a:ext cx="260922" cy="534592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3D7B21C7-0C14-2AE3-1DCB-3A88D6C2EAA3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 bwMode="auto">
            <a:xfrm rot="16200000" flipH="1">
              <a:off x="1830752" y="4151955"/>
              <a:ext cx="260922" cy="542997"/>
            </a:xfrm>
            <a:prstGeom prst="bentConnector3">
              <a:avLst>
                <a:gd name="adj1" fmla="val 50000"/>
              </a:avLst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FB70B11-41F3-B3CD-72B7-48AE4BDEAE0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 bwMode="auto">
            <a:xfrm>
              <a:off x="2232712" y="4806383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id="{DB5A2A46-02EB-862A-8246-F46A425E02D7}"/>
                </a:ext>
              </a:extLst>
            </p:cNvPr>
            <p:cNvSpPr/>
            <p:nvPr/>
          </p:nvSpPr>
          <p:spPr bwMode="auto">
            <a:xfrm>
              <a:off x="1670973" y="5386709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PIN_DOWN</a:t>
              </a:r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:a16="http://schemas.microsoft.com/office/drawing/2014/main" id="{9EBD3AAD-2EEF-4FCB-D668-3F5C5026D0C2}"/>
                </a:ext>
              </a:extLst>
            </p:cNvPr>
            <p:cNvSpPr/>
            <p:nvPr/>
          </p:nvSpPr>
          <p:spPr bwMode="auto">
            <a:xfrm>
              <a:off x="1670973" y="5803106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ko-KR" sz="800" b="1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rPr>
                <a:t>RBT_UNLOAD</a:t>
              </a:r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CF6DBA7A-B365-96CE-42FD-AA30F46C5FB5}"/>
                </a:ext>
              </a:extLst>
            </p:cNvPr>
            <p:cNvSpPr/>
            <p:nvPr/>
          </p:nvSpPr>
          <p:spPr bwMode="auto">
            <a:xfrm>
              <a:off x="1670973" y="6219504"/>
              <a:ext cx="1123477" cy="252468"/>
            </a:xfrm>
            <a:prstGeom prst="flowChartAlternateProcess">
              <a:avLst/>
            </a:prstGeom>
            <a:solidFill>
              <a:srgbClr val="A7724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  <a:ea typeface="현대하모니 M" panose="02020603020101020101"/>
                </a:rPr>
                <a:t>PIN_UP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7911362-0434-4315-A076-C9F2A1638555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 bwMode="auto">
            <a:xfrm>
              <a:off x="2232712" y="5222780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B9E39D-4DFE-F37A-E58C-C936576300C6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 bwMode="auto">
            <a:xfrm>
              <a:off x="2232712" y="5639177"/>
              <a:ext cx="0" cy="163929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3F96DFB-03FD-B3AE-63D0-64A2103E06EE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 bwMode="auto">
            <a:xfrm>
              <a:off x="2232712" y="6055574"/>
              <a:ext cx="0" cy="163930"/>
            </a:xfrm>
            <a:prstGeom prst="straightConnector1">
              <a:avLst/>
            </a:prstGeom>
            <a:solidFill>
              <a:srgbClr val="012F6B"/>
            </a:solidFill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2F16E3AC-2FD7-0CA7-AECD-A38A553D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051" y="3755661"/>
            <a:ext cx="2077183" cy="2101444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F64DD4-3B17-B5FA-59A8-64A2E4680D41}"/>
              </a:ext>
            </a:extLst>
          </p:cNvPr>
          <p:cNvSpPr/>
          <p:nvPr/>
        </p:nvSpPr>
        <p:spPr>
          <a:xfrm>
            <a:off x="640445" y="2924373"/>
            <a:ext cx="1366102" cy="17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80817CB-7BC9-EB57-E73B-964ABA400C4D}"/>
              </a:ext>
            </a:extLst>
          </p:cNvPr>
          <p:cNvCxnSpPr>
            <a:stCxn id="45" idx="3"/>
            <a:endCxn id="5" idx="1"/>
          </p:cNvCxnSpPr>
          <p:nvPr/>
        </p:nvCxnSpPr>
        <p:spPr>
          <a:xfrm flipV="1">
            <a:off x="2006547" y="3755661"/>
            <a:ext cx="1454272" cy="304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9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312A-DAC7-22DF-9C5A-E55D4860C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69774D0C-CDE1-C440-1A4C-9DE4A8658007}"/>
              </a:ext>
            </a:extLst>
          </p:cNvPr>
          <p:cNvSpPr/>
          <p:nvPr/>
        </p:nvSpPr>
        <p:spPr>
          <a:xfrm>
            <a:off x="9496639" y="528958"/>
            <a:ext cx="1349047" cy="1377751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4D28BF-C2E4-FC54-9F3C-E9A3269CE670}"/>
              </a:ext>
            </a:extLst>
          </p:cNvPr>
          <p:cNvGrpSpPr/>
          <p:nvPr/>
        </p:nvGrpSpPr>
        <p:grpSpPr>
          <a:xfrm>
            <a:off x="3780654" y="817214"/>
            <a:ext cx="4138758" cy="5675661"/>
            <a:chOff x="4223503" y="897327"/>
            <a:chExt cx="4138758" cy="567566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5D2546-E159-8D6E-0FFF-681C01372B4C}"/>
                </a:ext>
              </a:extLst>
            </p:cNvPr>
            <p:cNvGrpSpPr/>
            <p:nvPr/>
          </p:nvGrpSpPr>
          <p:grpSpPr>
            <a:xfrm>
              <a:off x="4223503" y="897327"/>
              <a:ext cx="4138758" cy="5675661"/>
              <a:chOff x="4137393" y="864524"/>
              <a:chExt cx="4138758" cy="567566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803B7B-1B3B-A084-99D2-7234C19A40D7}"/>
                  </a:ext>
                </a:extLst>
              </p:cNvPr>
              <p:cNvSpPr/>
              <p:nvPr/>
            </p:nvSpPr>
            <p:spPr>
              <a:xfrm>
                <a:off x="4137393" y="864524"/>
                <a:ext cx="4138758" cy="5675661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dirty="0">
                    <a:ea typeface="현대하모니 M" panose="02020603020101020101"/>
                  </a:rPr>
                  <a:t>CV</a:t>
                </a:r>
                <a:endParaRPr lang="ko-KR" altLang="en-US" dirty="0">
                  <a:ea typeface="현대하모니 M" panose="02020603020101020101"/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EB075053-33FF-ED46-F9BD-60CC3444D888}"/>
                  </a:ext>
                </a:extLst>
              </p:cNvPr>
              <p:cNvSpPr/>
              <p:nvPr/>
            </p:nvSpPr>
            <p:spPr>
              <a:xfrm>
                <a:off x="4621888" y="2272096"/>
                <a:ext cx="1709887" cy="7954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이송</a:t>
                </a:r>
                <a:r>
                  <a:rPr lang="en-US" altLang="ko-KR" dirty="0"/>
                  <a:t>[1,0]</a:t>
                </a:r>
                <a:endParaRPr lang="ko-KR" altLang="en-US" dirty="0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7CBB92E-C0F2-3193-AC94-0E496D012286}"/>
                </a:ext>
              </a:extLst>
            </p:cNvPr>
            <p:cNvCxnSpPr>
              <a:cxnSpLocks/>
              <a:stCxn id="5" idx="6"/>
              <a:endCxn id="11" idx="1"/>
            </p:cNvCxnSpPr>
            <p:nvPr/>
          </p:nvCxnSpPr>
          <p:spPr>
            <a:xfrm flipH="1">
              <a:off x="6156419" y="2702643"/>
              <a:ext cx="261466" cy="1179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A10D1C-76A3-E7A4-37D4-050A0948F919}"/>
                </a:ext>
              </a:extLst>
            </p:cNvPr>
            <p:cNvSpPr/>
            <p:nvPr/>
          </p:nvSpPr>
          <p:spPr>
            <a:xfrm>
              <a:off x="5906012" y="3765343"/>
              <a:ext cx="1709887" cy="7954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도착</a:t>
              </a:r>
              <a:r>
                <a:rPr lang="en-US" altLang="ko-KR" dirty="0"/>
                <a:t>[0,1]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93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78" name="원형: 비어 있음 77">
            <a:extLst>
              <a:ext uri="{FF2B5EF4-FFF2-40B4-BE49-F238E27FC236}">
                <a16:creationId xmlns:a16="http://schemas.microsoft.com/office/drawing/2014/main" id="{50883967-E2FB-5B4B-6432-09FA6478C353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막힌 원호 79">
            <a:extLst>
              <a:ext uri="{FF2B5EF4-FFF2-40B4-BE49-F238E27FC236}">
                <a16:creationId xmlns:a16="http://schemas.microsoft.com/office/drawing/2014/main" id="{E6178519-E9CE-8814-B6A6-5C7DD280AB34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&quot;허용 안 됨&quot; 기호 81">
            <a:extLst>
              <a:ext uri="{FF2B5EF4-FFF2-40B4-BE49-F238E27FC236}">
                <a16:creationId xmlns:a16="http://schemas.microsoft.com/office/drawing/2014/main" id="{F8D77C83-CC9E-6A62-67AF-AF6B424443C6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사각형: 빗면 83">
            <a:extLst>
              <a:ext uri="{FF2B5EF4-FFF2-40B4-BE49-F238E27FC236}">
                <a16:creationId xmlns:a16="http://schemas.microsoft.com/office/drawing/2014/main" id="{0980CD29-D7A1-EA0B-DEB4-B5CEC4BC5C5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6E03742-9368-2923-4ACA-2E8547DAB564}"/>
              </a:ext>
            </a:extLst>
          </p:cNvPr>
          <p:cNvGrpSpPr/>
          <p:nvPr/>
        </p:nvGrpSpPr>
        <p:grpSpPr>
          <a:xfrm>
            <a:off x="838200" y="1384603"/>
            <a:ext cx="10297961" cy="2044397"/>
            <a:chOff x="260234" y="2353112"/>
            <a:chExt cx="10297961" cy="204439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B0779BD-5E94-74B8-9B4B-2FE16EF2F613}"/>
                </a:ext>
              </a:extLst>
            </p:cNvPr>
            <p:cNvSpPr/>
            <p:nvPr/>
          </p:nvSpPr>
          <p:spPr>
            <a:xfrm>
              <a:off x="260234" y="2353112"/>
              <a:ext cx="10297961" cy="2044397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ea typeface="현대하모니 M" panose="02020603020101020101"/>
                </a:rPr>
                <a:t>제품공급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8BBCB54-4C09-8249-67B9-5BD27DF4D583}"/>
                </a:ext>
              </a:extLst>
            </p:cNvPr>
            <p:cNvSpPr/>
            <p:nvPr/>
          </p:nvSpPr>
          <p:spPr>
            <a:xfrm>
              <a:off x="1131205" y="3118411"/>
              <a:ext cx="160089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Rear_Con_W</a:t>
              </a:r>
              <a:r>
                <a:rPr lang="en-US" altLang="ko-KR" sz="1100" dirty="0"/>
                <a:t>[1,0]</a:t>
              </a:r>
              <a:endParaRPr lang="ko-KR" altLang="en-US" sz="11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C9E1932-114D-DE52-3A45-432EFB2FC8C6}"/>
                </a:ext>
              </a:extLst>
            </p:cNvPr>
            <p:cNvSpPr/>
            <p:nvPr/>
          </p:nvSpPr>
          <p:spPr>
            <a:xfrm>
              <a:off x="5409215" y="3132907"/>
              <a:ext cx="1913501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Rear_Cyl_Push_ADV</a:t>
              </a:r>
              <a:endParaRPr lang="ko-KR" altLang="en-US" sz="11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BD4F67E-9711-E205-4672-CB07E5F4E767}"/>
                </a:ext>
              </a:extLst>
            </p:cNvPr>
            <p:cNvSpPr/>
            <p:nvPr/>
          </p:nvSpPr>
          <p:spPr>
            <a:xfrm>
              <a:off x="8151640" y="3297697"/>
              <a:ext cx="195284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Rear_Cyl_Push_RET</a:t>
              </a:r>
              <a:endParaRPr lang="ko-KR" altLang="en-US" sz="1100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9614AF7-DEE3-C7D3-C21C-21306C6E2833}"/>
                </a:ext>
              </a:extLst>
            </p:cNvPr>
            <p:cNvCxnSpPr>
              <a:cxnSpLocks/>
              <a:stCxn id="47" idx="6"/>
              <a:endCxn id="91" idx="2"/>
            </p:cNvCxnSpPr>
            <p:nvPr/>
          </p:nvCxnSpPr>
          <p:spPr>
            <a:xfrm>
              <a:off x="2732099" y="3516155"/>
              <a:ext cx="632974" cy="21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1E6B054-CE99-9032-8FBC-A4E5F59D0839}"/>
                </a:ext>
              </a:extLst>
            </p:cNvPr>
            <p:cNvCxnSpPr>
              <a:cxnSpLocks/>
              <a:stCxn id="51" idx="6"/>
              <a:endCxn id="53" idx="2"/>
            </p:cNvCxnSpPr>
            <p:nvPr/>
          </p:nvCxnSpPr>
          <p:spPr>
            <a:xfrm>
              <a:off x="7322716" y="3530651"/>
              <a:ext cx="828924" cy="16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18800539-DF9E-548E-0D46-0639F8DB65A4}"/>
                </a:ext>
              </a:extLst>
            </p:cNvPr>
            <p:cNvCxnSpPr>
              <a:cxnSpLocks/>
              <a:stCxn id="53" idx="4"/>
              <a:endCxn id="51" idx="4"/>
            </p:cNvCxnSpPr>
            <p:nvPr/>
          </p:nvCxnSpPr>
          <p:spPr>
            <a:xfrm rot="5400000" flipH="1">
              <a:off x="7664619" y="2629741"/>
              <a:ext cx="164790" cy="2762096"/>
            </a:xfrm>
            <a:prstGeom prst="bentConnector3">
              <a:avLst>
                <a:gd name="adj1" fmla="val -138722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C47004E-6F43-D601-91EC-999D10E5B9D7}"/>
                </a:ext>
              </a:extLst>
            </p:cNvPr>
            <p:cNvSpPr/>
            <p:nvPr/>
          </p:nvSpPr>
          <p:spPr>
            <a:xfrm>
              <a:off x="3365073" y="3332531"/>
              <a:ext cx="1564366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699A1084-41E3-B2BF-1CB7-8179E3FE53D5}"/>
                </a:ext>
              </a:extLst>
            </p:cNvPr>
            <p:cNvCxnSpPr>
              <a:cxnSpLocks/>
              <a:stCxn id="91" idx="6"/>
              <a:endCxn id="51" idx="2"/>
            </p:cNvCxnSpPr>
            <p:nvPr/>
          </p:nvCxnSpPr>
          <p:spPr>
            <a:xfrm flipV="1">
              <a:off x="4929439" y="3530651"/>
              <a:ext cx="479776" cy="1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92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</a:t>
            </a:r>
            <a:endParaRPr lang="ko-KR" altLang="en-US" dirty="0"/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D53515E8-1E6F-55B8-FB09-CF9F8CECF6E8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막힌 원호 57">
            <a:extLst>
              <a:ext uri="{FF2B5EF4-FFF2-40B4-BE49-F238E27FC236}">
                <a16:creationId xmlns:a16="http://schemas.microsoft.com/office/drawing/2014/main" id="{1E662F76-7940-5824-5670-6C087ADB98EE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49527BD3-363F-F040-2034-9563785F8EA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사각형: 빗면 62">
            <a:extLst>
              <a:ext uri="{FF2B5EF4-FFF2-40B4-BE49-F238E27FC236}">
                <a16:creationId xmlns:a16="http://schemas.microsoft.com/office/drawing/2014/main" id="{77D5016B-A2FD-BFC8-6FD0-592480AB8DE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C042EB1F-DF1D-BD48-B875-470640692DC6}"/>
              </a:ext>
            </a:extLst>
          </p:cNvPr>
          <p:cNvGrpSpPr/>
          <p:nvPr/>
        </p:nvGrpSpPr>
        <p:grpSpPr>
          <a:xfrm>
            <a:off x="255376" y="1690688"/>
            <a:ext cx="11460553" cy="2170112"/>
            <a:chOff x="586302" y="1690688"/>
            <a:chExt cx="11460553" cy="245455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37EDDD-312B-C486-A887-F9A650AE2A7C}"/>
                </a:ext>
              </a:extLst>
            </p:cNvPr>
            <p:cNvGrpSpPr/>
            <p:nvPr/>
          </p:nvGrpSpPr>
          <p:grpSpPr>
            <a:xfrm>
              <a:off x="586302" y="1690688"/>
              <a:ext cx="11460553" cy="2454552"/>
              <a:chOff x="586302" y="1690688"/>
              <a:chExt cx="11460553" cy="192371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D6C33D9-7C4B-6516-1E05-A1680256AC90}"/>
                  </a:ext>
                </a:extLst>
              </p:cNvPr>
              <p:cNvGrpSpPr/>
              <p:nvPr/>
            </p:nvGrpSpPr>
            <p:grpSpPr>
              <a:xfrm>
                <a:off x="586302" y="1690688"/>
                <a:ext cx="11460553" cy="1923717"/>
                <a:chOff x="586302" y="1690688"/>
                <a:chExt cx="10999075" cy="1923717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AAA7190-A7B7-EA4A-11E7-FBF6D7E06B09}"/>
                    </a:ext>
                  </a:extLst>
                </p:cNvPr>
                <p:cNvSpPr/>
                <p:nvPr/>
              </p:nvSpPr>
              <p:spPr>
                <a:xfrm>
                  <a:off x="586302" y="1690688"/>
                  <a:ext cx="10999075" cy="1923717"/>
                </a:xfrm>
                <a:prstGeom prst="rect">
                  <a:avLst/>
                </a:prstGeom>
                <a:solidFill>
                  <a:srgbClr val="012F6B"/>
                </a:solidFill>
                <a:ln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dirty="0">
                      <a:ea typeface="현대하모니 M" panose="02020603020101020101"/>
                    </a:rPr>
                    <a:t>작업공정</a:t>
                  </a:r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08BBCB54-4C09-8249-67B9-5BD27DF4D583}"/>
                    </a:ext>
                  </a:extLst>
                </p:cNvPr>
                <p:cNvSpPr/>
                <p:nvPr/>
              </p:nvSpPr>
              <p:spPr>
                <a:xfrm>
                  <a:off x="769537" y="2188036"/>
                  <a:ext cx="977875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Front_Pos_Sen</a:t>
                  </a:r>
                  <a:r>
                    <a:rPr lang="en-US" altLang="ko-KR" sz="1100" dirty="0"/>
                    <a:t>[0,1]</a:t>
                  </a:r>
                  <a:endParaRPr lang="ko-KR" altLang="en-US" sz="1100" dirty="0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C9E1932-114D-DE52-3A45-432EFB2FC8C6}"/>
                    </a:ext>
                  </a:extLst>
                </p:cNvPr>
                <p:cNvSpPr/>
                <p:nvPr/>
              </p:nvSpPr>
              <p:spPr>
                <a:xfrm>
                  <a:off x="1915677" y="2170279"/>
                  <a:ext cx="887930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Front_Con_W</a:t>
                  </a:r>
                  <a:r>
                    <a:rPr lang="en-US" altLang="ko-KR" sz="1100" dirty="0"/>
                    <a:t>[1,0]</a:t>
                  </a:r>
                  <a:endParaRPr lang="ko-KR" altLang="en-US" sz="1100" dirty="0"/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7BD4F67E-9711-E205-4672-CB07E5F4E767}"/>
                    </a:ext>
                  </a:extLst>
                </p:cNvPr>
                <p:cNvSpPr/>
                <p:nvPr/>
              </p:nvSpPr>
              <p:spPr>
                <a:xfrm>
                  <a:off x="3042347" y="2196839"/>
                  <a:ext cx="1387148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/>
                    <a:t>Front_1Stopper_Adv</a:t>
                  </a:r>
                  <a:endParaRPr lang="ko-KR" altLang="en-US" sz="1100" dirty="0"/>
                </a:p>
              </p:txBody>
            </p: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99614AF7-DEE3-C7D3-C21C-21306C6E2833}"/>
                    </a:ext>
                  </a:extLst>
                </p:cNvPr>
                <p:cNvCxnSpPr>
                  <a:cxnSpLocks/>
                  <a:stCxn id="47" idx="6"/>
                  <a:endCxn id="51" idx="2"/>
                </p:cNvCxnSpPr>
                <p:nvPr/>
              </p:nvCxnSpPr>
              <p:spPr>
                <a:xfrm flipV="1">
                  <a:off x="1747412" y="2432696"/>
                  <a:ext cx="168264" cy="17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71E6B054-CE99-9032-8FBC-A4E5F59D0839}"/>
                    </a:ext>
                  </a:extLst>
                </p:cNvPr>
                <p:cNvCxnSpPr>
                  <a:cxnSpLocks/>
                  <a:stCxn id="51" idx="6"/>
                  <a:endCxn id="53" idx="2"/>
                </p:cNvCxnSpPr>
                <p:nvPr/>
              </p:nvCxnSpPr>
              <p:spPr>
                <a:xfrm flipV="1">
                  <a:off x="2803607" y="2429816"/>
                  <a:ext cx="238740" cy="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040AB593-1DF6-C4F5-D51E-78F49B89AA28}"/>
                    </a:ext>
                  </a:extLst>
                </p:cNvPr>
                <p:cNvSpPr/>
                <p:nvPr/>
              </p:nvSpPr>
              <p:spPr>
                <a:xfrm>
                  <a:off x="4694079" y="2196839"/>
                  <a:ext cx="1055459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/>
                    <a:t>Front_1pos_Sen[0,1]</a:t>
                  </a:r>
                  <a:endParaRPr lang="ko-KR" altLang="en-US" sz="1100" dirty="0"/>
                </a:p>
                <a:p>
                  <a:pPr algn="ctr"/>
                  <a:endParaRPr lang="ko-KR" altLang="en-US" sz="1100" dirty="0"/>
                </a:p>
              </p:txBody>
            </p:sp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49700111-9927-6D72-8D6B-B9531767B61B}"/>
                    </a:ext>
                  </a:extLst>
                </p:cNvPr>
                <p:cNvCxnSpPr>
                  <a:cxnSpLocks/>
                  <a:stCxn id="53" idx="6"/>
                  <a:endCxn id="4" idx="2"/>
                </p:cNvCxnSpPr>
                <p:nvPr/>
              </p:nvCxnSpPr>
              <p:spPr>
                <a:xfrm>
                  <a:off x="4429495" y="2429816"/>
                  <a:ext cx="2645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E71BA22C-B4AA-8147-564A-61EE2A4D582A}"/>
                    </a:ext>
                  </a:extLst>
                </p:cNvPr>
                <p:cNvSpPr/>
                <p:nvPr/>
              </p:nvSpPr>
              <p:spPr>
                <a:xfrm>
                  <a:off x="5899648" y="2202489"/>
                  <a:ext cx="1387149" cy="4323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/>
                </a:bodyPr>
                <a:lstStyle/>
                <a:p>
                  <a:pPr algn="ctr"/>
                  <a:r>
                    <a:rPr lang="en-US" altLang="ko-KR" sz="1100" dirty="0" err="1"/>
                    <a:t>Front_Usb_Cyl_ADV</a:t>
                  </a:r>
                  <a:endParaRPr lang="ko-KR" altLang="en-US" sz="1100" dirty="0"/>
                </a:p>
              </p:txBody>
            </p: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9046072F-D7ED-7483-5CB1-C24D9B5597E1}"/>
                    </a:ext>
                  </a:extLst>
                </p:cNvPr>
                <p:cNvCxnSpPr>
                  <a:cxnSpLocks/>
                  <a:stCxn id="4" idx="6"/>
                  <a:endCxn id="12" idx="2"/>
                </p:cNvCxnSpPr>
                <p:nvPr/>
              </p:nvCxnSpPr>
              <p:spPr>
                <a:xfrm flipV="1">
                  <a:off x="5749538" y="2418663"/>
                  <a:ext cx="150110" cy="111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9DAFE5AB-26C9-0B9D-418D-72779B9945BF}"/>
                  </a:ext>
                </a:extLst>
              </p:cNvPr>
              <p:cNvSpPr/>
              <p:nvPr/>
            </p:nvSpPr>
            <p:spPr>
              <a:xfrm>
                <a:off x="7906953" y="2982869"/>
                <a:ext cx="1445348" cy="4659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Front_Usb_Cyl_RET</a:t>
                </a:r>
                <a:endParaRPr lang="ko-KR" altLang="en-US" sz="1100" dirty="0"/>
              </a:p>
            </p:txBody>
          </p:sp>
          <p:cxnSp>
            <p:nvCxnSpPr>
              <p:cNvPr id="11" name="연결선: 꺾임 10">
                <a:extLst>
                  <a:ext uri="{FF2B5EF4-FFF2-40B4-BE49-F238E27FC236}">
                    <a16:creationId xmlns:a16="http://schemas.microsoft.com/office/drawing/2014/main" id="{59AF87CA-F7FF-0959-292B-61B91C622CCC}"/>
                  </a:ext>
                </a:extLst>
              </p:cNvPr>
              <p:cNvCxnSpPr>
                <a:cxnSpLocks/>
                <a:stCxn id="12" idx="6"/>
                <a:endCxn id="17" idx="1"/>
              </p:cNvCxnSpPr>
              <p:nvPr/>
            </p:nvCxnSpPr>
            <p:spPr>
              <a:xfrm flipH="1">
                <a:off x="6710081" y="2418663"/>
                <a:ext cx="857842" cy="797184"/>
              </a:xfrm>
              <a:prstGeom prst="bentConnector5">
                <a:avLst>
                  <a:gd name="adj1" fmla="val -26648"/>
                  <a:gd name="adj2" fmla="val 50000"/>
                  <a:gd name="adj3" fmla="val 1266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6ADCA7A-2BFA-2291-C294-25DBD400D65D}"/>
                  </a:ext>
                </a:extLst>
              </p:cNvPr>
              <p:cNvSpPr/>
              <p:nvPr/>
            </p:nvSpPr>
            <p:spPr>
              <a:xfrm>
                <a:off x="9617521" y="3025453"/>
                <a:ext cx="1445349" cy="3807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lnSpcReduction="10000"/>
              </a:bodyPr>
              <a:lstStyle/>
              <a:p>
                <a:pPr algn="ctr"/>
                <a:r>
                  <a:rPr lang="en-US" altLang="ko-KR" sz="1100" dirty="0"/>
                  <a:t>Front_1Stopper_RET</a:t>
                </a:r>
                <a:endParaRPr lang="ko-KR" altLang="en-US" sz="11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1A8F9D-05F0-2B59-C12A-81798B3277E6}"/>
                  </a:ext>
                </a:extLst>
              </p:cNvPr>
              <p:cNvSpPr/>
              <p:nvPr/>
            </p:nvSpPr>
            <p:spPr>
              <a:xfrm>
                <a:off x="6710081" y="2999673"/>
                <a:ext cx="879082" cy="4323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Work</a:t>
                </a: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E6F79E0D-C412-493A-DBC2-781FC54B2A31}"/>
                  </a:ext>
                </a:extLst>
              </p:cNvPr>
              <p:cNvCxnSpPr>
                <a:cxnSpLocks/>
                <a:stCxn id="17" idx="3"/>
                <a:endCxn id="7" idx="2"/>
              </p:cNvCxnSpPr>
              <p:nvPr/>
            </p:nvCxnSpPr>
            <p:spPr>
              <a:xfrm flipV="1">
                <a:off x="7589163" y="3215845"/>
                <a:ext cx="31779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6FED2BC-45AC-553E-BEA4-0178CF631693}"/>
                  </a:ext>
                </a:extLst>
              </p:cNvPr>
              <p:cNvCxnSpPr>
                <a:cxnSpLocks/>
                <a:stCxn id="7" idx="6"/>
                <a:endCxn id="14" idx="2"/>
              </p:cNvCxnSpPr>
              <p:nvPr/>
            </p:nvCxnSpPr>
            <p:spPr>
              <a:xfrm flipV="1">
                <a:off x="9352301" y="3215845"/>
                <a:ext cx="2652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6A6FD0CF-FA52-AF6A-56DC-42E102314D97}"/>
                </a:ext>
              </a:extLst>
            </p:cNvPr>
            <p:cNvCxnSpPr>
              <a:stCxn id="12" idx="0"/>
              <a:endCxn id="7" idx="0"/>
            </p:cNvCxnSpPr>
            <p:nvPr/>
          </p:nvCxnSpPr>
          <p:spPr>
            <a:xfrm rot="16200000" flipH="1">
              <a:off x="7239578" y="1949387"/>
              <a:ext cx="995719" cy="1784378"/>
            </a:xfrm>
            <a:prstGeom prst="bentConnector3">
              <a:avLst>
                <a:gd name="adj1" fmla="val -2295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DFC4D2D2-3066-439C-E7FB-2315F9421276}"/>
                </a:ext>
              </a:extLst>
            </p:cNvPr>
            <p:cNvCxnSpPr>
              <a:cxnSpLocks/>
              <a:stCxn id="53" idx="4"/>
              <a:endCxn id="14" idx="4"/>
            </p:cNvCxnSpPr>
            <p:nvPr/>
          </p:nvCxnSpPr>
          <p:spPr>
            <a:xfrm rot="16200000" flipH="1">
              <a:off x="6629836" y="169268"/>
              <a:ext cx="948590" cy="6472129"/>
            </a:xfrm>
            <a:prstGeom prst="bentConnector3">
              <a:avLst>
                <a:gd name="adj1" fmla="val 115619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76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1EA60-A83A-8B00-AB22-4D5397C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55" name="원형: 비어 있음 54">
            <a:extLst>
              <a:ext uri="{FF2B5EF4-FFF2-40B4-BE49-F238E27FC236}">
                <a16:creationId xmlns:a16="http://schemas.microsoft.com/office/drawing/2014/main" id="{D53515E8-1E6F-55B8-FB09-CF9F8CECF6E8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막힌 원호 57">
            <a:extLst>
              <a:ext uri="{FF2B5EF4-FFF2-40B4-BE49-F238E27FC236}">
                <a16:creationId xmlns:a16="http://schemas.microsoft.com/office/drawing/2014/main" id="{1E662F76-7940-5824-5670-6C087ADB98EE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1" name="&quot;허용 안 됨&quot; 기호 60">
            <a:extLst>
              <a:ext uri="{FF2B5EF4-FFF2-40B4-BE49-F238E27FC236}">
                <a16:creationId xmlns:a16="http://schemas.microsoft.com/office/drawing/2014/main" id="{49527BD3-363F-F040-2034-9563785F8EA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사각형: 빗면 62">
            <a:extLst>
              <a:ext uri="{FF2B5EF4-FFF2-40B4-BE49-F238E27FC236}">
                <a16:creationId xmlns:a16="http://schemas.microsoft.com/office/drawing/2014/main" id="{77D5016B-A2FD-BFC8-6FD0-592480AB8DEA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1EB1D32-A982-58A5-74D8-50AB0A8F138A}"/>
              </a:ext>
            </a:extLst>
          </p:cNvPr>
          <p:cNvGrpSpPr/>
          <p:nvPr/>
        </p:nvGrpSpPr>
        <p:grpSpPr>
          <a:xfrm>
            <a:off x="596462" y="1690688"/>
            <a:ext cx="10999075" cy="1392872"/>
            <a:chOff x="596462" y="1690688"/>
            <a:chExt cx="10999075" cy="188055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D6C33D9-7C4B-6516-1E05-A1680256AC90}"/>
                </a:ext>
              </a:extLst>
            </p:cNvPr>
            <p:cNvGrpSpPr/>
            <p:nvPr/>
          </p:nvGrpSpPr>
          <p:grpSpPr>
            <a:xfrm>
              <a:off x="596462" y="1690688"/>
              <a:ext cx="10999075" cy="1880552"/>
              <a:chOff x="586302" y="1690688"/>
              <a:chExt cx="10999075" cy="188055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AAA7190-A7B7-EA4A-11E7-FBF6D7E06B09}"/>
                  </a:ext>
                </a:extLst>
              </p:cNvPr>
              <p:cNvSpPr/>
              <p:nvPr/>
            </p:nvSpPr>
            <p:spPr>
              <a:xfrm>
                <a:off x="586302" y="1690688"/>
                <a:ext cx="10999075" cy="1880552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ea typeface="현대하모니 M" panose="02020603020101020101"/>
                  </a:rPr>
                  <a:t>배출공정</a:t>
                </a: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08BBCB54-4C09-8249-67B9-5BD27DF4D583}"/>
                  </a:ext>
                </a:extLst>
              </p:cNvPr>
              <p:cNvSpPr/>
              <p:nvPr/>
            </p:nvSpPr>
            <p:spPr>
              <a:xfrm>
                <a:off x="703313" y="2618507"/>
                <a:ext cx="1119881" cy="5595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Front_Con_W</a:t>
                </a:r>
                <a:r>
                  <a:rPr lang="en-US" altLang="ko-KR" sz="1100" dirty="0"/>
                  <a:t>[0,1]</a:t>
                </a:r>
                <a:endParaRPr lang="ko-KR" altLang="en-US" sz="11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BD4F67E-9711-E205-4672-CB07E5F4E767}"/>
                  </a:ext>
                </a:extLst>
              </p:cNvPr>
              <p:cNvSpPr/>
              <p:nvPr/>
            </p:nvSpPr>
            <p:spPr>
              <a:xfrm>
                <a:off x="4518344" y="2449327"/>
                <a:ext cx="1314379" cy="69319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Front_OutCyl_ADV</a:t>
                </a:r>
                <a:endParaRPr lang="ko-KR" altLang="en-US" sz="1100" dirty="0"/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9614AF7-DEE3-C7D3-C21C-21306C6E2833}"/>
                  </a:ext>
                </a:extLst>
              </p:cNvPr>
              <p:cNvCxnSpPr>
                <a:cxnSpLocks/>
                <a:stCxn id="47" idx="6"/>
                <a:endCxn id="73" idx="2"/>
              </p:cNvCxnSpPr>
              <p:nvPr/>
            </p:nvCxnSpPr>
            <p:spPr>
              <a:xfrm>
                <a:off x="1823194" y="2898305"/>
                <a:ext cx="445904" cy="5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9700111-9927-6D72-8D6B-B9531767B61B}"/>
                  </a:ext>
                </a:extLst>
              </p:cNvPr>
              <p:cNvCxnSpPr>
                <a:cxnSpLocks/>
                <a:stCxn id="53" idx="6"/>
                <a:endCxn id="12" idx="2"/>
              </p:cNvCxnSpPr>
              <p:nvPr/>
            </p:nvCxnSpPr>
            <p:spPr>
              <a:xfrm flipV="1">
                <a:off x="5832723" y="2636400"/>
                <a:ext cx="1110967" cy="15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71BA22C-B4AA-8147-564A-61EE2A4D582A}"/>
                  </a:ext>
                </a:extLst>
              </p:cNvPr>
              <p:cNvSpPr/>
              <p:nvPr/>
            </p:nvSpPr>
            <p:spPr>
              <a:xfrm>
                <a:off x="6943690" y="2238656"/>
                <a:ext cx="1765360" cy="7954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Front_OutCyl_RET</a:t>
                </a:r>
                <a:endParaRPr lang="ko-KR" altLang="en-US" sz="1100" dirty="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EC17AD7-FC0B-4812-79F0-442412E8B190}"/>
                </a:ext>
              </a:extLst>
            </p:cNvPr>
            <p:cNvSpPr/>
            <p:nvPr/>
          </p:nvSpPr>
          <p:spPr>
            <a:xfrm>
              <a:off x="2279258" y="2560101"/>
              <a:ext cx="1314379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Front_EndPos_Sen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446B962-D8E3-5832-8D24-37214DF2F42A}"/>
                </a:ext>
              </a:extLst>
            </p:cNvPr>
            <p:cNvCxnSpPr>
              <a:cxnSpLocks/>
              <a:stCxn id="73" idx="6"/>
              <a:endCxn id="53" idx="2"/>
            </p:cNvCxnSpPr>
            <p:nvPr/>
          </p:nvCxnSpPr>
          <p:spPr>
            <a:xfrm flipV="1">
              <a:off x="3593637" y="2795927"/>
              <a:ext cx="934867" cy="16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33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3077-CC74-844B-E17F-F8A69CA2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Model_Auto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533C0C-5C51-B63B-B8E1-6B9741B16477}"/>
              </a:ext>
            </a:extLst>
          </p:cNvPr>
          <p:cNvSpPr/>
          <p:nvPr/>
        </p:nvSpPr>
        <p:spPr>
          <a:xfrm>
            <a:off x="3146623" y="1690688"/>
            <a:ext cx="2167057" cy="18754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Rear.</a:t>
            </a:r>
            <a:r>
              <a:rPr lang="ko-KR" altLang="en-US" dirty="0">
                <a:ea typeface="현대하모니 M" panose="02020603020101020101"/>
              </a:rPr>
              <a:t>제품공급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471869-53A0-3987-E29F-B1845BF7EDDA}"/>
              </a:ext>
            </a:extLst>
          </p:cNvPr>
          <p:cNvSpPr/>
          <p:nvPr/>
        </p:nvSpPr>
        <p:spPr>
          <a:xfrm>
            <a:off x="640445" y="2924373"/>
            <a:ext cx="1366102" cy="172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9728DE4-E803-D720-FF5B-AB3E87960EE3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006547" y="2628424"/>
            <a:ext cx="1140076" cy="11576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583DB8-BA03-A374-8396-9D99D4B490F7}"/>
              </a:ext>
            </a:extLst>
          </p:cNvPr>
          <p:cNvSpPr/>
          <p:nvPr/>
        </p:nvSpPr>
        <p:spPr>
          <a:xfrm>
            <a:off x="6142278" y="2211864"/>
            <a:ext cx="2191461" cy="24342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Work.</a:t>
            </a:r>
            <a:r>
              <a:rPr lang="ko-KR" altLang="en-US" dirty="0">
                <a:ea typeface="현대하모니 M" panose="02020603020101020101"/>
              </a:rPr>
              <a:t>작업공정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5798614-D1CB-9FC3-A94B-ADB60D796C96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>
            <a:off x="5313680" y="2628424"/>
            <a:ext cx="828598" cy="800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96766B-DEFA-938D-9899-ED3F4349C5F3}"/>
              </a:ext>
            </a:extLst>
          </p:cNvPr>
          <p:cNvSpPr/>
          <p:nvPr/>
        </p:nvSpPr>
        <p:spPr>
          <a:xfrm>
            <a:off x="9360094" y="2628424"/>
            <a:ext cx="2191461" cy="2434272"/>
          </a:xfrm>
          <a:prstGeom prst="rect">
            <a:avLst/>
          </a:prstGeom>
          <a:solidFill>
            <a:srgbClr val="012F6B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Front.</a:t>
            </a:r>
            <a:r>
              <a:rPr lang="ko-KR" altLang="en-US" dirty="0">
                <a:ea typeface="현대하모니 M" panose="02020603020101020101"/>
              </a:rPr>
              <a:t>배출공정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3B23D92-1DF5-4DA6-824D-EFF42BDBC9FF}"/>
              </a:ext>
            </a:extLst>
          </p:cNvPr>
          <p:cNvCxnSpPr>
            <a:cxnSpLocks/>
            <a:stCxn id="29" idx="3"/>
            <a:endCxn id="40" idx="1"/>
          </p:cNvCxnSpPr>
          <p:nvPr/>
        </p:nvCxnSpPr>
        <p:spPr>
          <a:xfrm>
            <a:off x="8333739" y="3429000"/>
            <a:ext cx="1026355" cy="416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원형: 비어 있음 44">
            <a:extLst>
              <a:ext uri="{FF2B5EF4-FFF2-40B4-BE49-F238E27FC236}">
                <a16:creationId xmlns:a16="http://schemas.microsoft.com/office/drawing/2014/main" id="{B4236D5F-9E93-B440-0CA2-412CD3202DB7}"/>
              </a:ext>
            </a:extLst>
          </p:cNvPr>
          <p:cNvSpPr/>
          <p:nvPr/>
        </p:nvSpPr>
        <p:spPr>
          <a:xfrm>
            <a:off x="11111173" y="125450"/>
            <a:ext cx="935682" cy="866996"/>
          </a:xfrm>
          <a:prstGeom prst="donut">
            <a:avLst>
              <a:gd name="adj" fmla="val 2371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BTN1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B9437BDC-125C-4D45-8306-3B13BE7834C7}"/>
              </a:ext>
            </a:extLst>
          </p:cNvPr>
          <p:cNvSpPr/>
          <p:nvPr/>
        </p:nvSpPr>
        <p:spPr>
          <a:xfrm>
            <a:off x="10175398" y="358181"/>
            <a:ext cx="850893" cy="866996"/>
          </a:xfrm>
          <a:prstGeom prst="blockArc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Auto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278D51B7-0524-0B65-FB6B-C910DDDC9A2B}"/>
              </a:ext>
            </a:extLst>
          </p:cNvPr>
          <p:cNvSpPr/>
          <p:nvPr/>
        </p:nvSpPr>
        <p:spPr>
          <a:xfrm>
            <a:off x="9239624" y="140821"/>
            <a:ext cx="850893" cy="85674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EMG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BTN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사각형: 빗면 50">
            <a:extLst>
              <a:ext uri="{FF2B5EF4-FFF2-40B4-BE49-F238E27FC236}">
                <a16:creationId xmlns:a16="http://schemas.microsoft.com/office/drawing/2014/main" id="{4D73BC76-5D6C-4155-B851-0C7389CEB077}"/>
              </a:ext>
            </a:extLst>
          </p:cNvPr>
          <p:cNvSpPr/>
          <p:nvPr/>
        </p:nvSpPr>
        <p:spPr>
          <a:xfrm>
            <a:off x="8040372" y="205699"/>
            <a:ext cx="959405" cy="770646"/>
          </a:xfrm>
          <a:prstGeom prst="bevel">
            <a:avLst>
              <a:gd name="adj" fmla="val 17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  <a:p>
            <a:pPr algn="ctr"/>
            <a:r>
              <a:rPr lang="en-US" altLang="ko-KR" sz="1200" dirty="0"/>
              <a:t>BTN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352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B0A9-18CA-DE08-0F63-2DD2A6ED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Kit_Demo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724937-CEF5-77EB-C416-F034F74B28C3}"/>
              </a:ext>
            </a:extLst>
          </p:cNvPr>
          <p:cNvGrpSpPr/>
          <p:nvPr/>
        </p:nvGrpSpPr>
        <p:grpSpPr>
          <a:xfrm>
            <a:off x="711200" y="1550603"/>
            <a:ext cx="10297961" cy="1284037"/>
            <a:chOff x="260234" y="2353112"/>
            <a:chExt cx="10297961" cy="204439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42B918-C818-FE50-6160-8A6616507F96}"/>
                </a:ext>
              </a:extLst>
            </p:cNvPr>
            <p:cNvSpPr/>
            <p:nvPr/>
          </p:nvSpPr>
          <p:spPr>
            <a:xfrm>
              <a:off x="260234" y="2353112"/>
              <a:ext cx="10297961" cy="2044397"/>
            </a:xfrm>
            <a:prstGeom prst="rect">
              <a:avLst/>
            </a:prstGeom>
            <a:solidFill>
              <a:srgbClr val="012F6B"/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dirty="0">
                  <a:ea typeface="현대하모니 M" panose="02020603020101020101"/>
                </a:rPr>
                <a:t>제품공급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9A8ABFF-B3BA-2008-6DC2-3E954A2AE488}"/>
                </a:ext>
              </a:extLst>
            </p:cNvPr>
            <p:cNvSpPr/>
            <p:nvPr/>
          </p:nvSpPr>
          <p:spPr>
            <a:xfrm>
              <a:off x="1131205" y="3118411"/>
              <a:ext cx="160089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Rear_Con_W</a:t>
              </a:r>
              <a:r>
                <a:rPr lang="en-US" altLang="ko-KR" sz="1100" dirty="0"/>
                <a:t>[1,0]</a:t>
              </a:r>
              <a:endParaRPr lang="ko-KR" altLang="en-US" sz="11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D655477-89A0-9A04-4804-84BFE324B9A3}"/>
                </a:ext>
              </a:extLst>
            </p:cNvPr>
            <p:cNvSpPr/>
            <p:nvPr/>
          </p:nvSpPr>
          <p:spPr>
            <a:xfrm>
              <a:off x="5409215" y="3132907"/>
              <a:ext cx="1913501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Rear_Cyl_Push_ADV</a:t>
              </a:r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B747D5B-1544-27DB-C098-A537E4B804D4}"/>
                </a:ext>
              </a:extLst>
            </p:cNvPr>
            <p:cNvSpPr/>
            <p:nvPr/>
          </p:nvSpPr>
          <p:spPr>
            <a:xfrm>
              <a:off x="8151640" y="3297697"/>
              <a:ext cx="1952844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Rear_Cyl_Push_RET</a:t>
              </a:r>
              <a:endParaRPr lang="ko-KR" altLang="en-US" sz="11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621C321-137F-0849-F499-76F6EDC6750D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2732099" y="3516155"/>
              <a:ext cx="632974" cy="21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4D874A6-829B-6384-C3E4-FF9F7D03DF20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7322716" y="3530651"/>
              <a:ext cx="828924" cy="164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8CE4F385-34DA-1A8F-BF82-62455F81FB7C}"/>
                </a:ext>
              </a:extLst>
            </p:cNvPr>
            <p:cNvCxnSpPr>
              <a:cxnSpLocks/>
              <a:stCxn id="7" idx="4"/>
              <a:endCxn id="6" idx="4"/>
            </p:cNvCxnSpPr>
            <p:nvPr/>
          </p:nvCxnSpPr>
          <p:spPr>
            <a:xfrm rot="5400000" flipH="1">
              <a:off x="7664619" y="2629741"/>
              <a:ext cx="164790" cy="2762096"/>
            </a:xfrm>
            <a:prstGeom prst="bentConnector3">
              <a:avLst>
                <a:gd name="adj1" fmla="val -138722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736CBB-425C-C84E-A5C9-609A11FF8688}"/>
                </a:ext>
              </a:extLst>
            </p:cNvPr>
            <p:cNvSpPr/>
            <p:nvPr/>
          </p:nvSpPr>
          <p:spPr>
            <a:xfrm>
              <a:off x="3365073" y="3332531"/>
              <a:ext cx="1564366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Rear_Pos_Sen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08D6056-7ABF-4F84-15ED-FFF5783CF0E1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V="1">
              <a:off x="4929439" y="3530651"/>
              <a:ext cx="479776" cy="199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741BB6-C76C-3238-3F9D-18C4477E35FE}"/>
              </a:ext>
            </a:extLst>
          </p:cNvPr>
          <p:cNvGrpSpPr/>
          <p:nvPr/>
        </p:nvGrpSpPr>
        <p:grpSpPr>
          <a:xfrm>
            <a:off x="568923" y="3175221"/>
            <a:ext cx="11460553" cy="1637045"/>
            <a:chOff x="586302" y="1690688"/>
            <a:chExt cx="11460553" cy="24545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8651878-5AEE-EE19-220B-3E6AD321D13A}"/>
                </a:ext>
              </a:extLst>
            </p:cNvPr>
            <p:cNvGrpSpPr/>
            <p:nvPr/>
          </p:nvGrpSpPr>
          <p:grpSpPr>
            <a:xfrm>
              <a:off x="586302" y="1690688"/>
              <a:ext cx="11460553" cy="2454552"/>
              <a:chOff x="586302" y="1690688"/>
              <a:chExt cx="11460553" cy="1923717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0F1CADCE-293C-B001-8607-7C654CB886F3}"/>
                  </a:ext>
                </a:extLst>
              </p:cNvPr>
              <p:cNvGrpSpPr/>
              <p:nvPr/>
            </p:nvGrpSpPr>
            <p:grpSpPr>
              <a:xfrm>
                <a:off x="586302" y="1690688"/>
                <a:ext cx="11460553" cy="1923717"/>
                <a:chOff x="586302" y="1690688"/>
                <a:chExt cx="10999075" cy="1923717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C18BC6F-F732-B170-6766-9BE774A419D8}"/>
                    </a:ext>
                  </a:extLst>
                </p:cNvPr>
                <p:cNvSpPr/>
                <p:nvPr/>
              </p:nvSpPr>
              <p:spPr>
                <a:xfrm>
                  <a:off x="586302" y="1690688"/>
                  <a:ext cx="10999075" cy="1923717"/>
                </a:xfrm>
                <a:prstGeom prst="rect">
                  <a:avLst/>
                </a:prstGeom>
                <a:solidFill>
                  <a:srgbClr val="012F6B"/>
                </a:solidFill>
                <a:ln>
                  <a:solidFill>
                    <a:schemeClr val="accent6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ko-KR" altLang="en-US" dirty="0">
                      <a:ea typeface="현대하모니 M" panose="02020603020101020101"/>
                    </a:rPr>
                    <a:t>작업공정</a:t>
                  </a: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13980383-08AE-38A8-7206-DFED9387F0BE}"/>
                    </a:ext>
                  </a:extLst>
                </p:cNvPr>
                <p:cNvSpPr/>
                <p:nvPr/>
              </p:nvSpPr>
              <p:spPr>
                <a:xfrm>
                  <a:off x="769537" y="2188036"/>
                  <a:ext cx="977875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lnSpcReduction="10000"/>
                </a:bodyPr>
                <a:lstStyle/>
                <a:p>
                  <a:pPr algn="ctr"/>
                  <a:r>
                    <a:rPr lang="en-US" altLang="ko-KR" sz="1100" dirty="0" err="1"/>
                    <a:t>Front_Pos_Sen</a:t>
                  </a:r>
                  <a:r>
                    <a:rPr lang="en-US" altLang="ko-KR" sz="1100" dirty="0"/>
                    <a:t>[0,1]</a:t>
                  </a:r>
                  <a:endParaRPr lang="ko-KR" altLang="en-US" sz="1100" dirty="0"/>
                </a:p>
              </p:txBody>
            </p:sp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id="{BE48CF72-909E-16D0-8796-58DCB476299F}"/>
                    </a:ext>
                  </a:extLst>
                </p:cNvPr>
                <p:cNvSpPr/>
                <p:nvPr/>
              </p:nvSpPr>
              <p:spPr>
                <a:xfrm>
                  <a:off x="1915677" y="2170279"/>
                  <a:ext cx="887930" cy="52483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lnSpcReduction="10000"/>
                </a:bodyPr>
                <a:lstStyle/>
                <a:p>
                  <a:pPr algn="ctr"/>
                  <a:r>
                    <a:rPr lang="en-US" altLang="ko-KR" sz="1100" dirty="0" err="1"/>
                    <a:t>Front_Con_W</a:t>
                  </a:r>
                  <a:r>
                    <a:rPr lang="en-US" altLang="ko-KR" sz="1100" dirty="0"/>
                    <a:t>[1,0]</a:t>
                  </a:r>
                  <a:endParaRPr lang="ko-KR" altLang="en-US" sz="1100" dirty="0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01BB3789-BFA2-ED6F-F56C-6973FBF4C888}"/>
                    </a:ext>
                  </a:extLst>
                </p:cNvPr>
                <p:cNvSpPr/>
                <p:nvPr/>
              </p:nvSpPr>
              <p:spPr>
                <a:xfrm>
                  <a:off x="3042347" y="2196839"/>
                  <a:ext cx="1387148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10000"/>
                </a:bodyPr>
                <a:lstStyle/>
                <a:p>
                  <a:pPr algn="ctr"/>
                  <a:r>
                    <a:rPr lang="en-US" altLang="ko-KR" sz="1100" dirty="0"/>
                    <a:t>Front_1Stopper_Adv</a:t>
                  </a:r>
                  <a:endParaRPr lang="ko-KR" altLang="en-US" sz="1100" dirty="0"/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43B97F31-C16C-5C82-612D-EE39502E06EB}"/>
                    </a:ext>
                  </a:extLst>
                </p:cNvPr>
                <p:cNvCxnSpPr>
                  <a:cxnSpLocks/>
                  <a:stCxn id="25" idx="6"/>
                  <a:endCxn id="26" idx="2"/>
                </p:cNvCxnSpPr>
                <p:nvPr/>
              </p:nvCxnSpPr>
              <p:spPr>
                <a:xfrm flipV="1">
                  <a:off x="1747412" y="2432696"/>
                  <a:ext cx="168264" cy="17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A4C5B87D-ED3A-519F-E553-C9A70FEE7B36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2803607" y="2429816"/>
                  <a:ext cx="238740" cy="28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5AA528F7-0EE7-C014-6FCC-F70B7A1E778C}"/>
                    </a:ext>
                  </a:extLst>
                </p:cNvPr>
                <p:cNvSpPr/>
                <p:nvPr/>
              </p:nvSpPr>
              <p:spPr>
                <a:xfrm>
                  <a:off x="4694079" y="2196839"/>
                  <a:ext cx="1055459" cy="46595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10000"/>
                </a:bodyPr>
                <a:lstStyle/>
                <a:p>
                  <a:pPr algn="ctr"/>
                  <a:r>
                    <a:rPr lang="en-US" altLang="ko-KR" sz="1100" dirty="0"/>
                    <a:t>Front_1pos_Sen[0,1]</a:t>
                  </a:r>
                  <a:endParaRPr lang="ko-KR" altLang="en-US" sz="1100" dirty="0"/>
                </a:p>
                <a:p>
                  <a:pPr algn="ctr"/>
                  <a:endParaRPr lang="ko-KR" altLang="en-US" sz="1100" dirty="0"/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6B53F4BF-B19C-4C4E-4045-6441541744FC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4429495" y="2429816"/>
                  <a:ext cx="26458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89D8CDA-3AE6-007C-39FC-6D3076C74224}"/>
                    </a:ext>
                  </a:extLst>
                </p:cNvPr>
                <p:cNvSpPr/>
                <p:nvPr/>
              </p:nvSpPr>
              <p:spPr>
                <a:xfrm>
                  <a:off x="5899648" y="2202489"/>
                  <a:ext cx="1387149" cy="432347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>
                  <a:normAutofit fontScale="92500" lnSpcReduction="20000"/>
                </a:bodyPr>
                <a:lstStyle/>
                <a:p>
                  <a:pPr algn="ctr"/>
                  <a:r>
                    <a:rPr lang="en-US" altLang="ko-KR" sz="1100" dirty="0" err="1"/>
                    <a:t>Front_Usb_Cyl_ADV</a:t>
                  </a:r>
                  <a:endParaRPr lang="ko-KR" altLang="en-US" sz="1100" dirty="0"/>
                </a:p>
              </p:txBody>
            </p:sp>
            <p:cxnSp>
              <p:nvCxnSpPr>
                <p:cNvPr id="33" name="직선 화살표 연결선 32">
                  <a:extLst>
                    <a:ext uri="{FF2B5EF4-FFF2-40B4-BE49-F238E27FC236}">
                      <a16:creationId xmlns:a16="http://schemas.microsoft.com/office/drawing/2014/main" id="{F4821303-9C3C-6CD4-86EF-E0C0D219FAFE}"/>
                    </a:ext>
                  </a:extLst>
                </p:cNvPr>
                <p:cNvCxnSpPr>
                  <a:cxnSpLocks/>
                  <a:stCxn id="30" idx="6"/>
                  <a:endCxn id="32" idx="2"/>
                </p:cNvCxnSpPr>
                <p:nvPr/>
              </p:nvCxnSpPr>
              <p:spPr>
                <a:xfrm flipV="1">
                  <a:off x="5749538" y="2418663"/>
                  <a:ext cx="150110" cy="111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3393C6D-789E-0663-065E-487C6150426E}"/>
                  </a:ext>
                </a:extLst>
              </p:cNvPr>
              <p:cNvSpPr/>
              <p:nvPr/>
            </p:nvSpPr>
            <p:spPr>
              <a:xfrm>
                <a:off x="7906953" y="2982869"/>
                <a:ext cx="1445348" cy="46595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Front_Usb_Cyl_RET</a:t>
                </a:r>
                <a:endParaRPr lang="ko-KR" altLang="en-US" sz="1100" dirty="0"/>
              </a:p>
            </p:txBody>
          </p: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E507E5A0-768B-48FB-E86C-D2C1B32BCDCF}"/>
                  </a:ext>
                </a:extLst>
              </p:cNvPr>
              <p:cNvCxnSpPr>
                <a:cxnSpLocks/>
                <a:stCxn id="32" idx="6"/>
                <a:endCxn id="21" idx="1"/>
              </p:cNvCxnSpPr>
              <p:nvPr/>
            </p:nvCxnSpPr>
            <p:spPr>
              <a:xfrm flipH="1">
                <a:off x="6710081" y="2418663"/>
                <a:ext cx="857842" cy="797184"/>
              </a:xfrm>
              <a:prstGeom prst="bentConnector5">
                <a:avLst>
                  <a:gd name="adj1" fmla="val -26648"/>
                  <a:gd name="adj2" fmla="val 50000"/>
                  <a:gd name="adj3" fmla="val 12664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C20924D-0C6D-E9C4-28B2-D0E73564D48B}"/>
                  </a:ext>
                </a:extLst>
              </p:cNvPr>
              <p:cNvSpPr/>
              <p:nvPr/>
            </p:nvSpPr>
            <p:spPr>
              <a:xfrm>
                <a:off x="9617521" y="3025453"/>
                <a:ext cx="1445349" cy="380783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85000" lnSpcReduction="20000"/>
              </a:bodyPr>
              <a:lstStyle/>
              <a:p>
                <a:pPr algn="ctr"/>
                <a:r>
                  <a:rPr lang="en-US" altLang="ko-KR" sz="1100" dirty="0"/>
                  <a:t>Front_1Stopper_RET</a:t>
                </a:r>
                <a:endParaRPr lang="ko-KR" altLang="en-US" sz="1100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61F61F6-04B4-8E66-917F-CB98198F1D91}"/>
                  </a:ext>
                </a:extLst>
              </p:cNvPr>
              <p:cNvSpPr/>
              <p:nvPr/>
            </p:nvSpPr>
            <p:spPr>
              <a:xfrm>
                <a:off x="6710081" y="2999673"/>
                <a:ext cx="879082" cy="432348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Work</a:t>
                </a: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823A50BC-46F0-F648-F290-9F1D4FCFACFB}"/>
                  </a:ext>
                </a:extLst>
              </p:cNvPr>
              <p:cNvCxnSpPr>
                <a:cxnSpLocks/>
                <a:stCxn id="21" idx="3"/>
                <a:endCxn id="18" idx="2"/>
              </p:cNvCxnSpPr>
              <p:nvPr/>
            </p:nvCxnSpPr>
            <p:spPr>
              <a:xfrm flipV="1">
                <a:off x="7589163" y="3215845"/>
                <a:ext cx="317790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EA15D5C-0136-7FFC-C39F-87F58C6043F0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9352301" y="3215845"/>
                <a:ext cx="26522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808C8013-5243-EA9B-509E-BFC1D9292A7E}"/>
                </a:ext>
              </a:extLst>
            </p:cNvPr>
            <p:cNvCxnSpPr>
              <a:stCxn id="32" idx="0"/>
              <a:endCxn id="18" idx="0"/>
            </p:cNvCxnSpPr>
            <p:nvPr/>
          </p:nvCxnSpPr>
          <p:spPr>
            <a:xfrm rot="16200000" flipH="1">
              <a:off x="7239578" y="1949387"/>
              <a:ext cx="995719" cy="1784378"/>
            </a:xfrm>
            <a:prstGeom prst="bentConnector3">
              <a:avLst>
                <a:gd name="adj1" fmla="val -22958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A1F482B5-A9FB-F31F-4F54-C4215E6989AC}"/>
                </a:ext>
              </a:extLst>
            </p:cNvPr>
            <p:cNvCxnSpPr>
              <a:cxnSpLocks/>
              <a:stCxn id="27" idx="4"/>
              <a:endCxn id="20" idx="4"/>
            </p:cNvCxnSpPr>
            <p:nvPr/>
          </p:nvCxnSpPr>
          <p:spPr>
            <a:xfrm rot="16200000" flipH="1">
              <a:off x="6629836" y="169268"/>
              <a:ext cx="948590" cy="6472129"/>
            </a:xfrm>
            <a:prstGeom prst="bentConnector3">
              <a:avLst>
                <a:gd name="adj1" fmla="val 115619"/>
              </a:avLst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BACE650-1D3C-59F3-D9B9-C826AAC1643B}"/>
              </a:ext>
            </a:extLst>
          </p:cNvPr>
          <p:cNvSpPr/>
          <p:nvPr/>
        </p:nvSpPr>
        <p:spPr>
          <a:xfrm>
            <a:off x="8602606" y="325711"/>
            <a:ext cx="856304" cy="625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SSSS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5E26D70-8555-78CD-7E46-18BF32E28134}"/>
              </a:ext>
            </a:extLst>
          </p:cNvPr>
          <p:cNvCxnSpPr>
            <a:cxnSpLocks/>
            <a:stCxn id="36" idx="3"/>
            <a:endCxn id="4" idx="0"/>
          </p:cNvCxnSpPr>
          <p:nvPr/>
        </p:nvCxnSpPr>
        <p:spPr>
          <a:xfrm flipH="1">
            <a:off x="5860181" y="638408"/>
            <a:ext cx="3598729" cy="912195"/>
          </a:xfrm>
          <a:prstGeom prst="bentConnector4">
            <a:avLst>
              <a:gd name="adj1" fmla="val -6352"/>
              <a:gd name="adj2" fmla="val 671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723C5707-A0CC-9641-D359-1F2EABA6C1EC}"/>
              </a:ext>
            </a:extLst>
          </p:cNvPr>
          <p:cNvCxnSpPr>
            <a:cxnSpLocks/>
            <a:stCxn id="4" idx="3"/>
            <a:endCxn id="24" idx="3"/>
          </p:cNvCxnSpPr>
          <p:nvPr/>
        </p:nvCxnSpPr>
        <p:spPr>
          <a:xfrm>
            <a:off x="11009161" y="2192622"/>
            <a:ext cx="1020315" cy="1801122"/>
          </a:xfrm>
          <a:prstGeom prst="bentConnector3">
            <a:avLst>
              <a:gd name="adj1" fmla="val 106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EE80FE5-E392-2525-9E5E-EB5637BEEFC2}"/>
              </a:ext>
            </a:extLst>
          </p:cNvPr>
          <p:cNvCxnSpPr>
            <a:cxnSpLocks/>
            <a:stCxn id="24" idx="3"/>
            <a:endCxn id="51" idx="3"/>
          </p:cNvCxnSpPr>
          <p:nvPr/>
        </p:nvCxnSpPr>
        <p:spPr>
          <a:xfrm flipH="1">
            <a:off x="11448325" y="3993744"/>
            <a:ext cx="581151" cy="1906667"/>
          </a:xfrm>
          <a:prstGeom prst="bentConnector3">
            <a:avLst>
              <a:gd name="adj1" fmla="val -14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CE9C464-A0B4-27F4-5C43-2CB60DF23A23}"/>
              </a:ext>
            </a:extLst>
          </p:cNvPr>
          <p:cNvGrpSpPr/>
          <p:nvPr/>
        </p:nvGrpSpPr>
        <p:grpSpPr>
          <a:xfrm>
            <a:off x="449250" y="5203975"/>
            <a:ext cx="10999075" cy="1392872"/>
            <a:chOff x="596462" y="1690688"/>
            <a:chExt cx="10999075" cy="188055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F848880-EB76-59BA-B143-8320DE235813}"/>
                </a:ext>
              </a:extLst>
            </p:cNvPr>
            <p:cNvGrpSpPr/>
            <p:nvPr/>
          </p:nvGrpSpPr>
          <p:grpSpPr>
            <a:xfrm>
              <a:off x="596462" y="1690688"/>
              <a:ext cx="10999075" cy="1880552"/>
              <a:chOff x="586302" y="1690688"/>
              <a:chExt cx="10999075" cy="188055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68C5E9A8-19B5-A375-A72A-C75C49EEFE5D}"/>
                  </a:ext>
                </a:extLst>
              </p:cNvPr>
              <p:cNvSpPr/>
              <p:nvPr/>
            </p:nvSpPr>
            <p:spPr>
              <a:xfrm>
                <a:off x="586302" y="1690688"/>
                <a:ext cx="10999075" cy="1880552"/>
              </a:xfrm>
              <a:prstGeom prst="rect">
                <a:avLst/>
              </a:prstGeom>
              <a:solidFill>
                <a:srgbClr val="012F6B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ko-KR" altLang="en-US" dirty="0">
                    <a:ea typeface="현대하모니 M" panose="02020603020101020101"/>
                  </a:rPr>
                  <a:t>배출공정</a:t>
                </a: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A8BA2B0-0133-D238-F0FC-9067F7146BA7}"/>
                  </a:ext>
                </a:extLst>
              </p:cNvPr>
              <p:cNvSpPr/>
              <p:nvPr/>
            </p:nvSpPr>
            <p:spPr>
              <a:xfrm>
                <a:off x="703313" y="2618507"/>
                <a:ext cx="1119881" cy="55959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 fontScale="92500" lnSpcReduction="10000"/>
              </a:bodyPr>
              <a:lstStyle/>
              <a:p>
                <a:pPr algn="ctr"/>
                <a:r>
                  <a:rPr lang="en-US" altLang="ko-KR" sz="1100" dirty="0" err="1"/>
                  <a:t>Front_Con_W</a:t>
                </a:r>
                <a:r>
                  <a:rPr lang="en-US" altLang="ko-KR" sz="1100" dirty="0"/>
                  <a:t>[0,1]</a:t>
                </a:r>
                <a:endParaRPr lang="ko-KR" altLang="en-US" sz="1100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B1C052A-F25A-A293-0DCA-057FC2A5463A}"/>
                  </a:ext>
                </a:extLst>
              </p:cNvPr>
              <p:cNvSpPr/>
              <p:nvPr/>
            </p:nvSpPr>
            <p:spPr>
              <a:xfrm>
                <a:off x="4518344" y="2449327"/>
                <a:ext cx="1314379" cy="693199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Front_OutCyl_ADV</a:t>
                </a:r>
                <a:endParaRPr lang="ko-KR" altLang="en-US" sz="1100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03A02EB7-A907-AF4E-98CA-02C79F017C3F}"/>
                  </a:ext>
                </a:extLst>
              </p:cNvPr>
              <p:cNvCxnSpPr>
                <a:cxnSpLocks/>
                <a:stCxn id="52" idx="6"/>
                <a:endCxn id="49" idx="2"/>
              </p:cNvCxnSpPr>
              <p:nvPr/>
            </p:nvCxnSpPr>
            <p:spPr>
              <a:xfrm>
                <a:off x="1823194" y="2898305"/>
                <a:ext cx="445904" cy="595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EEB60BFA-0339-FC07-F84C-6686F1BD443B}"/>
                  </a:ext>
                </a:extLst>
              </p:cNvPr>
              <p:cNvCxnSpPr>
                <a:cxnSpLocks/>
                <a:stCxn id="53" idx="6"/>
                <a:endCxn id="56" idx="2"/>
              </p:cNvCxnSpPr>
              <p:nvPr/>
            </p:nvCxnSpPr>
            <p:spPr>
              <a:xfrm flipV="1">
                <a:off x="5832723" y="2636400"/>
                <a:ext cx="1110967" cy="159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419C759-4C61-C106-7C2C-22BA5174DF0F}"/>
                  </a:ext>
                </a:extLst>
              </p:cNvPr>
              <p:cNvSpPr/>
              <p:nvPr/>
            </p:nvSpPr>
            <p:spPr>
              <a:xfrm>
                <a:off x="6943690" y="2238656"/>
                <a:ext cx="1765360" cy="79548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>
                <a:normAutofit/>
              </a:bodyPr>
              <a:lstStyle/>
              <a:p>
                <a:pPr algn="ctr"/>
                <a:r>
                  <a:rPr lang="en-US" altLang="ko-KR" sz="1100" dirty="0" err="1"/>
                  <a:t>Front_OutCyl_RET</a:t>
                </a:r>
                <a:endParaRPr lang="ko-KR" altLang="en-US" sz="1100" dirty="0"/>
              </a:p>
            </p:txBody>
          </p:sp>
        </p:grp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22AFA71-1542-3FB8-8A06-681990947380}"/>
                </a:ext>
              </a:extLst>
            </p:cNvPr>
            <p:cNvSpPr/>
            <p:nvPr/>
          </p:nvSpPr>
          <p:spPr>
            <a:xfrm>
              <a:off x="2279258" y="2560101"/>
              <a:ext cx="1314379" cy="7954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>
              <a:normAutofit/>
            </a:bodyPr>
            <a:lstStyle/>
            <a:p>
              <a:pPr algn="ctr"/>
              <a:r>
                <a:rPr lang="en-US" altLang="ko-KR" sz="1100" dirty="0" err="1"/>
                <a:t>Front_EndPos_Sen</a:t>
              </a:r>
              <a:r>
                <a:rPr lang="en-US" altLang="ko-KR" sz="1100" dirty="0"/>
                <a:t>[0,1]</a:t>
              </a:r>
              <a:endParaRPr lang="ko-KR" altLang="en-US" sz="11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8FE0253-18A8-C0F5-E86A-2382F8AF69C1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 flipV="1">
              <a:off x="3593637" y="2795927"/>
              <a:ext cx="934867" cy="16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46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930</Words>
  <Application>Microsoft Office PowerPoint</Application>
  <PresentationFormat>와이드스크린</PresentationFormat>
  <Paragraphs>287</Paragraphs>
  <Slides>9</Slides>
  <Notes>0</Notes>
  <HiddenSlides>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현대하모니 M</vt:lpstr>
      <vt:lpstr>Arial</vt:lpstr>
      <vt:lpstr>Cambria Math</vt:lpstr>
      <vt:lpstr>Ubuntu Condensed</vt:lpstr>
      <vt:lpstr>Office 테마</vt:lpstr>
      <vt:lpstr>PowerPoint 프레젠테이션</vt:lpstr>
      <vt:lpstr>PowerPoint 프레젠테이션</vt:lpstr>
      <vt:lpstr>TEST</vt:lpstr>
      <vt:lpstr>컨베이어</vt:lpstr>
      <vt:lpstr>Rear</vt:lpstr>
      <vt:lpstr>Work</vt:lpstr>
      <vt:lpstr>Front</vt:lpstr>
      <vt:lpstr>Model_Auto</vt:lpstr>
      <vt:lpstr>Kit_Demo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한 상훈</cp:lastModifiedBy>
  <cp:revision>27</cp:revision>
  <dcterms:created xsi:type="dcterms:W3CDTF">2022-09-14T04:09:33Z</dcterms:created>
  <dcterms:modified xsi:type="dcterms:W3CDTF">2022-09-16T05:45:30Z</dcterms:modified>
</cp:coreProperties>
</file>