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630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5489934" y="202345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1181160" y="202349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3160802" y="2040636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107" idx="3"/>
            <a:endCxn id="91" idx="1"/>
          </p:cNvCxnSpPr>
          <p:nvPr/>
        </p:nvCxnSpPr>
        <p:spPr>
          <a:xfrm flipV="1">
            <a:off x="4008544" y="2271149"/>
            <a:ext cx="1481390" cy="1717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2028902" y="2271186"/>
            <a:ext cx="1131900" cy="17141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2FEB3A4-5754-5A63-C67F-2193B4C473EF}"/>
              </a:ext>
            </a:extLst>
          </p:cNvPr>
          <p:cNvCxnSpPr>
            <a:cxnSpLocks/>
            <a:stCxn id="91" idx="2"/>
            <a:endCxn id="14" idx="0"/>
          </p:cNvCxnSpPr>
          <p:nvPr/>
        </p:nvCxnSpPr>
        <p:spPr>
          <a:xfrm rot="5400000">
            <a:off x="4227064" y="2225938"/>
            <a:ext cx="1393841" cy="197964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7819066" y="391264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3510292" y="391268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5489934" y="3929821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45D019B-68D3-9AE8-96C6-B4507B26DA6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6337676" y="4160334"/>
            <a:ext cx="1481390" cy="1717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FD0009-1BB9-73E4-9FF0-276A5B9EDE6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358034" y="4160371"/>
            <a:ext cx="1131900" cy="17141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3979410" y="144497"/>
            <a:ext cx="1889148" cy="6637906"/>
          </a:xfrm>
          <a:prstGeom prst="bentConnector3">
            <a:avLst>
              <a:gd name="adj1" fmla="val -12101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34341</TotalTime>
  <Words>640</Words>
  <Application>Microsoft Office PowerPoint</Application>
  <PresentationFormat>와이드스크린</PresentationFormat>
  <Paragraphs>209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895</cp:revision>
  <cp:lastPrinted>2022-02-14T05:59:14Z</cp:lastPrinted>
  <dcterms:created xsi:type="dcterms:W3CDTF">2021-12-21T01:04:53Z</dcterms:created>
  <dcterms:modified xsi:type="dcterms:W3CDTF">2023-06-14T08:50:49Z</dcterms:modified>
</cp:coreProperties>
</file>