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4"/>
  </p:notesMasterIdLst>
  <p:handoutMasterIdLst>
    <p:handoutMasterId r:id="rId5"/>
  </p:handoutMasterIdLst>
  <p:sldIdLst>
    <p:sldId id="627" r:id="rId2"/>
    <p:sldId id="628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6131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2547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1284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27" y="549150"/>
            <a:ext cx="11090275" cy="529248"/>
          </a:xfrm>
        </p:spPr>
        <p:txBody>
          <a:bodyPr/>
          <a:lstStyle/>
          <a:p>
            <a:r>
              <a:rPr lang="en-US" altLang="ko-KR" dirty="0"/>
              <a:t>Digital Twin Factory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16653B-561D-9A2F-AC33-18835A4597CB}"/>
              </a:ext>
            </a:extLst>
          </p:cNvPr>
          <p:cNvSpPr txBox="1"/>
          <p:nvPr/>
        </p:nvSpPr>
        <p:spPr>
          <a:xfrm>
            <a:off x="365288" y="1777627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40024B0-FD58-FB67-F872-0CD887081F80}"/>
              </a:ext>
            </a:extLst>
          </p:cNvPr>
          <p:cNvGrpSpPr/>
          <p:nvPr/>
        </p:nvGrpSpPr>
        <p:grpSpPr>
          <a:xfrm>
            <a:off x="8274522" y="3631500"/>
            <a:ext cx="2973110" cy="2274740"/>
            <a:chOff x="2910408" y="4421884"/>
            <a:chExt cx="2164014" cy="160313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3BA04E4-B63E-285D-B07F-53F91ADE2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 flipH="1">
              <a:off x="2910408" y="4424716"/>
              <a:ext cx="2164014" cy="1600299"/>
            </a:xfrm>
            <a:prstGeom prst="rect">
              <a:avLst/>
            </a:prstGeom>
          </p:spPr>
        </p:pic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5407289-6658-5134-BF82-F0777520F183}"/>
                </a:ext>
              </a:extLst>
            </p:cNvPr>
            <p:cNvGrpSpPr/>
            <p:nvPr/>
          </p:nvGrpSpPr>
          <p:grpSpPr>
            <a:xfrm>
              <a:off x="2910408" y="4421884"/>
              <a:ext cx="2164014" cy="1603131"/>
              <a:chOff x="5650523" y="934978"/>
              <a:chExt cx="4589585" cy="3144653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5D7BC40-DCE3-071D-933D-03AD448248DE}"/>
                  </a:ext>
                </a:extLst>
              </p:cNvPr>
              <p:cNvSpPr/>
              <p:nvPr/>
            </p:nvSpPr>
            <p:spPr>
              <a:xfrm>
                <a:off x="8022890" y="2741221"/>
                <a:ext cx="187220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P4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C2151FA-6984-D40C-6250-4295517BE687}"/>
                  </a:ext>
                </a:extLst>
              </p:cNvPr>
              <p:cNvSpPr/>
              <p:nvPr/>
            </p:nvSpPr>
            <p:spPr>
              <a:xfrm>
                <a:off x="6055581" y="1479151"/>
                <a:ext cx="2501346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P1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E450C4F-654F-1453-120C-F1C6A63503B7}"/>
                  </a:ext>
                </a:extLst>
              </p:cNvPr>
              <p:cNvSpPr/>
              <p:nvPr/>
            </p:nvSpPr>
            <p:spPr>
              <a:xfrm>
                <a:off x="6055582" y="3259156"/>
                <a:ext cx="1425716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P5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ACDF3FA-3252-B907-5136-94F968061956}"/>
                  </a:ext>
                </a:extLst>
              </p:cNvPr>
              <p:cNvSpPr/>
              <p:nvPr/>
            </p:nvSpPr>
            <p:spPr>
              <a:xfrm>
                <a:off x="6055582" y="2188513"/>
                <a:ext cx="187220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P3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F346DE5-46A0-E8A1-9D31-B2E4F5495154}"/>
                  </a:ext>
                </a:extLst>
              </p:cNvPr>
              <p:cNvSpPr/>
              <p:nvPr/>
            </p:nvSpPr>
            <p:spPr>
              <a:xfrm>
                <a:off x="9032561" y="3259156"/>
                <a:ext cx="86253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P6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1C84F7A-2C08-0627-4F4E-3790F685A09F}"/>
                  </a:ext>
                </a:extLst>
              </p:cNvPr>
              <p:cNvSpPr/>
              <p:nvPr/>
            </p:nvSpPr>
            <p:spPr>
              <a:xfrm>
                <a:off x="8901941" y="1479150"/>
                <a:ext cx="99315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P2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EC209741-B14C-EEA1-5F0A-251236DE38AE}"/>
                  </a:ext>
                </a:extLst>
              </p:cNvPr>
              <p:cNvSpPr/>
              <p:nvPr/>
            </p:nvSpPr>
            <p:spPr>
              <a:xfrm>
                <a:off x="5650523" y="934978"/>
                <a:ext cx="4589585" cy="3144653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Paint Line</a:t>
                </a:r>
                <a:endPara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D44DEC57-D822-CD34-09A9-5A3F82331C93}"/>
              </a:ext>
            </a:extLst>
          </p:cNvPr>
          <p:cNvSpPr>
            <a:spLocks noChangeAspect="1"/>
          </p:cNvSpPr>
          <p:nvPr/>
        </p:nvSpPr>
        <p:spPr>
          <a:xfrm flipH="1">
            <a:off x="8014251" y="4583239"/>
            <a:ext cx="54500" cy="702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79B31355-F1AE-CC8E-A69A-C2B12A8A9F54}"/>
              </a:ext>
            </a:extLst>
          </p:cNvPr>
          <p:cNvCxnSpPr>
            <a:cxnSpLocks/>
            <a:stCxn id="44" idx="2"/>
            <a:endCxn id="29" idx="2"/>
          </p:cNvCxnSpPr>
          <p:nvPr/>
        </p:nvCxnSpPr>
        <p:spPr>
          <a:xfrm rot="5400000" flipH="1" flipV="1">
            <a:off x="6574218" y="2817497"/>
            <a:ext cx="98116" cy="6275601"/>
          </a:xfrm>
          <a:prstGeom prst="bentConnector3">
            <a:avLst>
              <a:gd name="adj1" fmla="val -232990"/>
            </a:avLst>
          </a:prstGeom>
          <a:ln w="38100">
            <a:solidFill>
              <a:schemeClr val="accent1">
                <a:lumMod val="75000"/>
              </a:schemeClr>
            </a:solidFill>
            <a:prstDash val="solid"/>
            <a:tailEnd type="triangl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609BF1-D94A-C0AF-59DD-5C578D9D96C9}"/>
              </a:ext>
            </a:extLst>
          </p:cNvPr>
          <p:cNvSpPr txBox="1"/>
          <p:nvPr/>
        </p:nvSpPr>
        <p:spPr>
          <a:xfrm>
            <a:off x="448981" y="4648373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9B5D0DF-D644-2B61-EF97-49A475B2C7FF}"/>
              </a:ext>
            </a:extLst>
          </p:cNvPr>
          <p:cNvGrpSpPr/>
          <p:nvPr/>
        </p:nvGrpSpPr>
        <p:grpSpPr>
          <a:xfrm flipH="1">
            <a:off x="565427" y="1542295"/>
            <a:ext cx="5849486" cy="4465699"/>
            <a:chOff x="1014452" y="1516920"/>
            <a:chExt cx="5895203" cy="4465699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DE7AB08-7FF3-9C52-B6B6-EBC141A31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 flipH="1">
              <a:off x="1090579" y="1520560"/>
              <a:ext cx="5756488" cy="4462059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10DD297-DAFD-5869-FA3A-101C5CFF963F}"/>
                </a:ext>
              </a:extLst>
            </p:cNvPr>
            <p:cNvSpPr/>
            <p:nvPr/>
          </p:nvSpPr>
          <p:spPr>
            <a:xfrm>
              <a:off x="5739959" y="4332655"/>
              <a:ext cx="95299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BC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842FBF0-C8CE-B863-C2C7-84809CBBEAFC}"/>
                </a:ext>
              </a:extLst>
            </p:cNvPr>
            <p:cNvSpPr/>
            <p:nvPr/>
          </p:nvSpPr>
          <p:spPr>
            <a:xfrm>
              <a:off x="3769976" y="2278950"/>
              <a:ext cx="2922982" cy="537260"/>
            </a:xfrm>
            <a:prstGeom prst="rect">
              <a:avLst/>
            </a:prstGeom>
            <a:noFill/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BB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F3444CA-D6D9-9363-6C76-6D7C782F6A74}"/>
                </a:ext>
              </a:extLst>
            </p:cNvPr>
            <p:cNvSpPr/>
            <p:nvPr/>
          </p:nvSpPr>
          <p:spPr>
            <a:xfrm>
              <a:off x="1593273" y="1655380"/>
              <a:ext cx="179070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RH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75CE10A-5CBC-F6EF-01F5-BF029A2AA939}"/>
                </a:ext>
              </a:extLst>
            </p:cNvPr>
            <p:cNvSpPr/>
            <p:nvPr/>
          </p:nvSpPr>
          <p:spPr>
            <a:xfrm>
              <a:off x="1593273" y="2916974"/>
              <a:ext cx="179070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LH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4F1148E-28DC-691F-A71E-E9E5F8240575}"/>
                </a:ext>
              </a:extLst>
            </p:cNvPr>
            <p:cNvSpPr/>
            <p:nvPr/>
          </p:nvSpPr>
          <p:spPr>
            <a:xfrm>
              <a:off x="4294786" y="3701813"/>
              <a:ext cx="120322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DOOR RH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65B2A0C-8031-2F61-7620-6A9C7B6D844E}"/>
                </a:ext>
              </a:extLst>
            </p:cNvPr>
            <p:cNvSpPr/>
            <p:nvPr/>
          </p:nvSpPr>
          <p:spPr>
            <a:xfrm>
              <a:off x="4294786" y="4963409"/>
              <a:ext cx="120322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DOOR LH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09346A6-C9B3-7CEA-0EA8-0517B50781B9}"/>
                </a:ext>
              </a:extLst>
            </p:cNvPr>
            <p:cNvSpPr/>
            <p:nvPr/>
          </p:nvSpPr>
          <p:spPr>
            <a:xfrm>
              <a:off x="1593273" y="4332655"/>
              <a:ext cx="235149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BR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8551853-BD5E-D0AA-0517-5F7BA06B2D5D}"/>
                </a:ext>
              </a:extLst>
            </p:cNvPr>
            <p:cNvSpPr/>
            <p:nvPr/>
          </p:nvSpPr>
          <p:spPr>
            <a:xfrm>
              <a:off x="1585952" y="4961524"/>
              <a:ext cx="1083343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HOOD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2C1B9E7-3FF7-DE92-A747-1B54620D64AF}"/>
                </a:ext>
              </a:extLst>
            </p:cNvPr>
            <p:cNvSpPr/>
            <p:nvPr/>
          </p:nvSpPr>
          <p:spPr>
            <a:xfrm>
              <a:off x="1585952" y="2281088"/>
              <a:ext cx="1247403" cy="537260"/>
            </a:xfrm>
            <a:prstGeom prst="rect">
              <a:avLst/>
            </a:prstGeom>
            <a:ln w="76200">
              <a:solidFill>
                <a:srgbClr val="FF0000"/>
              </a:solidFill>
              <a:prstDash val="sysDot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FLOOR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2A62BBF-2662-DE3C-3A55-E4A0A2E71FCD}"/>
                </a:ext>
              </a:extLst>
            </p:cNvPr>
            <p:cNvSpPr/>
            <p:nvPr/>
          </p:nvSpPr>
          <p:spPr>
            <a:xfrm>
              <a:off x="1084519" y="1516920"/>
              <a:ext cx="5764530" cy="4462061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Body Line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09512C1-D827-4EBE-3C12-5FA5F099FA2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14452" y="1917198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96C2B42-D83F-9B90-EE97-002AF21242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55155" y="4572106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5A508A64-D568-A52B-180C-BE1DA9B76CD1}"/>
                </a:ext>
              </a:extLst>
            </p:cNvPr>
            <p:cNvCxnSpPr>
              <a:cxnSpLocks/>
              <a:stCxn id="45" idx="2"/>
              <a:endCxn id="37" idx="1"/>
            </p:cNvCxnSpPr>
            <p:nvPr/>
          </p:nvCxnSpPr>
          <p:spPr>
            <a:xfrm flipV="1">
              <a:off x="1068952" y="1924010"/>
              <a:ext cx="524322" cy="28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BF5F93E-B28B-84AE-6154-AF21D6586D6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019" y="5191351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3AA2822-8BA0-96A7-EE57-EC740235F397}"/>
                </a:ext>
              </a:extLst>
            </p:cNvPr>
            <p:cNvCxnSpPr>
              <a:cxnSpLocks/>
              <a:stCxn id="48" idx="2"/>
              <a:endCxn id="42" idx="1"/>
            </p:cNvCxnSpPr>
            <p:nvPr/>
          </p:nvCxnSpPr>
          <p:spPr>
            <a:xfrm>
              <a:off x="1084519" y="5226468"/>
              <a:ext cx="501433" cy="36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9E2D2338-F3EA-9245-2DC8-DB50148DBB00}"/>
                </a:ext>
              </a:extLst>
            </p:cNvPr>
            <p:cNvCxnSpPr>
              <a:cxnSpLocks/>
              <a:stCxn id="45" idx="2"/>
              <a:endCxn id="43" idx="1"/>
            </p:cNvCxnSpPr>
            <p:nvPr/>
          </p:nvCxnSpPr>
          <p:spPr>
            <a:xfrm>
              <a:off x="1068952" y="1952315"/>
              <a:ext cx="517000" cy="5974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4057FC4C-8D9B-F6E6-1341-1E7EA31E26C6}"/>
                </a:ext>
              </a:extLst>
            </p:cNvPr>
            <p:cNvCxnSpPr>
              <a:cxnSpLocks/>
              <a:stCxn id="45" idx="2"/>
              <a:endCxn id="38" idx="1"/>
            </p:cNvCxnSpPr>
            <p:nvPr/>
          </p:nvCxnSpPr>
          <p:spPr>
            <a:xfrm>
              <a:off x="1068952" y="1952315"/>
              <a:ext cx="524322" cy="12332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F7283CC6-0A6D-364B-E1C0-8AB86E8EF33E}"/>
                </a:ext>
              </a:extLst>
            </p:cNvPr>
            <p:cNvCxnSpPr>
              <a:stCxn id="37" idx="3"/>
              <a:endCxn id="36" idx="1"/>
            </p:cNvCxnSpPr>
            <p:nvPr/>
          </p:nvCxnSpPr>
          <p:spPr>
            <a:xfrm>
              <a:off x="3383976" y="1924010"/>
              <a:ext cx="386000" cy="623570"/>
            </a:xfrm>
            <a:prstGeom prst="bent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A4EA36AD-62C7-5398-11B8-68E5032A6EE2}"/>
                </a:ext>
              </a:extLst>
            </p:cNvPr>
            <p:cNvCxnSpPr>
              <a:cxnSpLocks/>
              <a:stCxn id="38" idx="3"/>
              <a:endCxn id="36" idx="1"/>
            </p:cNvCxnSpPr>
            <p:nvPr/>
          </p:nvCxnSpPr>
          <p:spPr>
            <a:xfrm flipV="1">
              <a:off x="3383976" y="2547580"/>
              <a:ext cx="386000" cy="638025"/>
            </a:xfrm>
            <a:prstGeom prst="bent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AB67EB2-F8FB-3972-0715-5470C9AC54FD}"/>
                </a:ext>
              </a:extLst>
            </p:cNvPr>
            <p:cNvCxnSpPr>
              <a:stCxn id="43" idx="3"/>
              <a:endCxn id="36" idx="1"/>
            </p:cNvCxnSpPr>
            <p:nvPr/>
          </p:nvCxnSpPr>
          <p:spPr>
            <a:xfrm flipV="1">
              <a:off x="2833355" y="2547580"/>
              <a:ext cx="936621" cy="2138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6CAC4C74-20DE-A613-DA86-ED2CFDE53858}"/>
                </a:ext>
              </a:extLst>
            </p:cNvPr>
            <p:cNvCxnSpPr>
              <a:cxnSpLocks/>
              <a:stCxn id="36" idx="2"/>
              <a:endCxn id="41" idx="0"/>
            </p:cNvCxnSpPr>
            <p:nvPr/>
          </p:nvCxnSpPr>
          <p:spPr>
            <a:xfrm rot="5400000">
              <a:off x="3242021" y="2343209"/>
              <a:ext cx="1516445" cy="2462447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D195A5F1-AFB1-CB4D-F3B1-C693B673B130}"/>
                </a:ext>
              </a:extLst>
            </p:cNvPr>
            <p:cNvCxnSpPr>
              <a:cxnSpLocks/>
              <a:stCxn id="42" idx="2"/>
              <a:endCxn id="35" idx="1"/>
            </p:cNvCxnSpPr>
            <p:nvPr/>
          </p:nvCxnSpPr>
          <p:spPr>
            <a:xfrm rot="5400000" flipH="1" flipV="1">
              <a:off x="3485041" y="3243867"/>
              <a:ext cx="897500" cy="3612335"/>
            </a:xfrm>
            <a:prstGeom prst="bentConnector4">
              <a:avLst>
                <a:gd name="adj1" fmla="val -36141"/>
                <a:gd name="adj2" fmla="val 96631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E7401A90-4E66-C90A-96EC-CCC5448E7804}"/>
                </a:ext>
              </a:extLst>
            </p:cNvPr>
            <p:cNvCxnSpPr>
              <a:cxnSpLocks/>
              <a:stCxn id="41" idx="3"/>
              <a:endCxn id="35" idx="1"/>
            </p:cNvCxnSpPr>
            <p:nvPr/>
          </p:nvCxnSpPr>
          <p:spPr>
            <a:xfrm>
              <a:off x="3944765" y="4601285"/>
              <a:ext cx="1795194" cy="0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766678A7-1007-A9D5-84D1-D2B2622549C9}"/>
                </a:ext>
              </a:extLst>
            </p:cNvPr>
            <p:cNvCxnSpPr>
              <a:cxnSpLocks/>
              <a:stCxn id="40" idx="3"/>
              <a:endCxn id="35" idx="1"/>
            </p:cNvCxnSpPr>
            <p:nvPr/>
          </p:nvCxnSpPr>
          <p:spPr>
            <a:xfrm flipV="1">
              <a:off x="5498011" y="4601285"/>
              <a:ext cx="241948" cy="630754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164137EB-FD27-DABA-3DEA-317ED367A835}"/>
                </a:ext>
              </a:extLst>
            </p:cNvPr>
            <p:cNvCxnSpPr>
              <a:cxnSpLocks/>
              <a:stCxn id="39" idx="3"/>
              <a:endCxn id="35" idx="1"/>
            </p:cNvCxnSpPr>
            <p:nvPr/>
          </p:nvCxnSpPr>
          <p:spPr>
            <a:xfrm>
              <a:off x="5498011" y="3970443"/>
              <a:ext cx="241948" cy="630842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EA474301-A07B-89CC-B268-DD06296810B3}"/>
                </a:ext>
              </a:extLst>
            </p:cNvPr>
            <p:cNvCxnSpPr>
              <a:cxnSpLocks/>
              <a:stCxn id="41" idx="3"/>
              <a:endCxn id="39" idx="1"/>
            </p:cNvCxnSpPr>
            <p:nvPr/>
          </p:nvCxnSpPr>
          <p:spPr>
            <a:xfrm flipV="1">
              <a:off x="3944765" y="3970443"/>
              <a:ext cx="350021" cy="630842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D7AD9D32-002A-5D6F-2D21-ED20E09C4096}"/>
                </a:ext>
              </a:extLst>
            </p:cNvPr>
            <p:cNvCxnSpPr>
              <a:cxnSpLocks/>
              <a:stCxn id="41" idx="3"/>
              <a:endCxn id="40" idx="1"/>
            </p:cNvCxnSpPr>
            <p:nvPr/>
          </p:nvCxnSpPr>
          <p:spPr>
            <a:xfrm>
              <a:off x="3944765" y="4601285"/>
              <a:ext cx="350021" cy="630754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98B7CF5-4C42-D2A5-8293-EEFD407B09F9}"/>
              </a:ext>
            </a:extLst>
          </p:cNvPr>
          <p:cNvSpPr txBox="1"/>
          <p:nvPr/>
        </p:nvSpPr>
        <p:spPr>
          <a:xfrm>
            <a:off x="6384693" y="4801630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 Body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Write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AABEB46-8069-3146-58A8-534FD5F8BB12}"/>
              </a:ext>
            </a:extLst>
          </p:cNvPr>
          <p:cNvCxnSpPr>
            <a:cxnSpLocks/>
            <a:stCxn id="30" idx="2"/>
            <a:endCxn id="24" idx="1"/>
          </p:cNvCxnSpPr>
          <p:nvPr/>
        </p:nvCxnSpPr>
        <p:spPr>
          <a:xfrm flipV="1">
            <a:off x="8068751" y="4162084"/>
            <a:ext cx="468166" cy="456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4775C73-9AFD-C279-CD4D-210427F3AA0A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 flipV="1">
            <a:off x="10157276" y="4162083"/>
            <a:ext cx="223498" cy="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637B8A10-434E-5F1A-BD29-2950D3D859BD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 rot="5400000">
            <a:off x="9803268" y="3639081"/>
            <a:ext cx="239238" cy="1559135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272AA16-5D2C-E264-BA60-84E39079AF8D}"/>
              </a:ext>
            </a:extLst>
          </p:cNvPr>
          <p:cNvCxnSpPr>
            <a:cxnSpLocks/>
            <a:stCxn id="26" idx="3"/>
            <a:endCxn id="23" idx="0"/>
          </p:cNvCxnSpPr>
          <p:nvPr/>
        </p:nvCxnSpPr>
        <p:spPr>
          <a:xfrm>
            <a:off x="9749721" y="4675214"/>
            <a:ext cx="668010" cy="262864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16C2B2CF-D4ED-933A-E34D-BC5DC6829972}"/>
              </a:ext>
            </a:extLst>
          </p:cNvPr>
          <p:cNvCxnSpPr>
            <a:cxnSpLocks/>
            <a:stCxn id="23" idx="1"/>
            <a:endCxn id="25" idx="0"/>
          </p:cNvCxnSpPr>
          <p:nvPr/>
        </p:nvCxnSpPr>
        <p:spPr>
          <a:xfrm rot="10800000" flipV="1">
            <a:off x="8998703" y="5075025"/>
            <a:ext cx="812626" cy="237710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20748FF-6652-A1CC-6243-5AF8D3D4D141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9460489" y="5449682"/>
            <a:ext cx="1004900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177107-ACC5-2299-58B9-01AAD5B94B42}"/>
              </a:ext>
            </a:extLst>
          </p:cNvPr>
          <p:cNvSpPr txBox="1"/>
          <p:nvPr/>
        </p:nvSpPr>
        <p:spPr>
          <a:xfrm>
            <a:off x="7490582" y="4252216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Paint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46CEE09-0774-E5AD-4983-4615AC45E4CF}"/>
              </a:ext>
            </a:extLst>
          </p:cNvPr>
          <p:cNvSpPr>
            <a:spLocks noChangeAspect="1"/>
          </p:cNvSpPr>
          <p:nvPr/>
        </p:nvSpPr>
        <p:spPr>
          <a:xfrm flipH="1">
            <a:off x="10670354" y="5958425"/>
            <a:ext cx="54500" cy="702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2D2A95E-E64B-EE9A-44A8-3BF9171B8CCD}"/>
              </a:ext>
            </a:extLst>
          </p:cNvPr>
          <p:cNvSpPr txBox="1"/>
          <p:nvPr/>
        </p:nvSpPr>
        <p:spPr>
          <a:xfrm>
            <a:off x="10980543" y="5883641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 Paint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Write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70413A2-7FC7-AE0B-0286-1FA6EA18910B}"/>
              </a:ext>
            </a:extLst>
          </p:cNvPr>
          <p:cNvSpPr/>
          <p:nvPr/>
        </p:nvSpPr>
        <p:spPr>
          <a:xfrm>
            <a:off x="8303301" y="725917"/>
            <a:ext cx="69755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Factory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F9DEEEB2-C65E-0ADE-D32D-B0AAC4F5238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4993829" y="201771"/>
            <a:ext cx="2551446" cy="1191720"/>
          </a:xfrm>
          <a:prstGeom prst="rect">
            <a:avLst/>
          </a:prstGeom>
        </p:spPr>
      </p:pic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D06F3865-87DE-7114-DA0C-3A249CC15A0C}"/>
              </a:ext>
            </a:extLst>
          </p:cNvPr>
          <p:cNvCxnSpPr>
            <a:cxnSpLocks/>
            <a:stCxn id="43" idx="1"/>
            <a:endCxn id="73" idx="2"/>
          </p:cNvCxnSpPr>
          <p:nvPr/>
        </p:nvCxnSpPr>
        <p:spPr>
          <a:xfrm flipV="1">
            <a:off x="5847845" y="1393491"/>
            <a:ext cx="421707" cy="118160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52A2F3-47A3-2377-0AD0-F984E76F1001}"/>
              </a:ext>
            </a:extLst>
          </p:cNvPr>
          <p:cNvSpPr/>
          <p:nvPr/>
        </p:nvSpPr>
        <p:spPr>
          <a:xfrm>
            <a:off x="8187243" y="398175"/>
            <a:ext cx="3170858" cy="27852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B86E62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Top-Down Modeling 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05FED38-9693-FFA5-42FE-B50C5E9DF9F5}"/>
              </a:ext>
            </a:extLst>
          </p:cNvPr>
          <p:cNvCxnSpPr>
            <a:cxnSpLocks/>
            <a:stCxn id="72" idx="2"/>
            <a:endCxn id="5" idx="1"/>
          </p:cNvCxnSpPr>
          <p:nvPr/>
        </p:nvCxnSpPr>
        <p:spPr>
          <a:xfrm rot="16200000" flipH="1">
            <a:off x="8611689" y="1044837"/>
            <a:ext cx="192274" cy="1114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40BF72B-DB6E-2117-259F-D54344EA6272}"/>
              </a:ext>
            </a:extLst>
          </p:cNvPr>
          <p:cNvCxnSpPr>
            <a:cxnSpLocks/>
            <a:stCxn id="72" idx="2"/>
            <a:endCxn id="6" idx="1"/>
          </p:cNvCxnSpPr>
          <p:nvPr/>
        </p:nvCxnSpPr>
        <p:spPr>
          <a:xfrm rot="16200000" flipH="1">
            <a:off x="8455086" y="1201440"/>
            <a:ext cx="505480" cy="1114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9E5B38-8064-97FE-791F-446DFCD195BF}"/>
              </a:ext>
            </a:extLst>
          </p:cNvPr>
          <p:cNvSpPr/>
          <p:nvPr/>
        </p:nvSpPr>
        <p:spPr>
          <a:xfrm>
            <a:off x="8763572" y="1057455"/>
            <a:ext cx="908502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Line1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91C0F6-30D3-E1D3-CB60-62C3E9F9BAFB}"/>
              </a:ext>
            </a:extLst>
          </p:cNvPr>
          <p:cNvSpPr/>
          <p:nvPr/>
        </p:nvSpPr>
        <p:spPr>
          <a:xfrm>
            <a:off x="8763572" y="1370661"/>
            <a:ext cx="908502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Line2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C7B72343-6C4A-B631-A382-853F8BC64A0E}"/>
              </a:ext>
            </a:extLst>
          </p:cNvPr>
          <p:cNvCxnSpPr>
            <a:cxnSpLocks/>
            <a:stCxn id="6" idx="2"/>
            <a:endCxn id="18" idx="1"/>
          </p:cNvCxnSpPr>
          <p:nvPr/>
        </p:nvCxnSpPr>
        <p:spPr>
          <a:xfrm rot="16200000" flipH="1">
            <a:off x="9212956" y="1654057"/>
            <a:ext cx="226700" cy="2169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2785DA-3ED0-4990-C92C-282654371280}"/>
              </a:ext>
            </a:extLst>
          </p:cNvPr>
          <p:cNvSpPr/>
          <p:nvPr/>
        </p:nvSpPr>
        <p:spPr>
          <a:xfrm>
            <a:off x="9434789" y="1736625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Station1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B037B10-86BF-90C5-2F47-FCA991710152}"/>
              </a:ext>
            </a:extLst>
          </p:cNvPr>
          <p:cNvSpPr/>
          <p:nvPr/>
        </p:nvSpPr>
        <p:spPr>
          <a:xfrm>
            <a:off x="9434788" y="2056003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Station2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2A294153-86A3-D4A9-99A9-A3AF99FD307D}"/>
              </a:ext>
            </a:extLst>
          </p:cNvPr>
          <p:cNvCxnSpPr>
            <a:cxnSpLocks/>
            <a:stCxn id="6" idx="2"/>
            <a:endCxn id="82" idx="1"/>
          </p:cNvCxnSpPr>
          <p:nvPr/>
        </p:nvCxnSpPr>
        <p:spPr>
          <a:xfrm rot="16200000" flipH="1">
            <a:off x="9053266" y="1813746"/>
            <a:ext cx="546078" cy="2169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3DFDA21F-55EE-FAD9-CD20-41DB1E15D3F8}"/>
              </a:ext>
            </a:extLst>
          </p:cNvPr>
          <p:cNvCxnSpPr>
            <a:cxnSpLocks/>
            <a:stCxn id="82" idx="2"/>
            <a:endCxn id="86" idx="1"/>
          </p:cNvCxnSpPr>
          <p:nvPr/>
        </p:nvCxnSpPr>
        <p:spPr>
          <a:xfrm rot="16200000" flipH="1">
            <a:off x="9976552" y="2303472"/>
            <a:ext cx="211300" cy="2734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E2424D5F-B12F-0555-2923-88A15E045193}"/>
              </a:ext>
            </a:extLst>
          </p:cNvPr>
          <p:cNvCxnSpPr>
            <a:cxnSpLocks/>
            <a:stCxn id="82" idx="2"/>
            <a:endCxn id="88" idx="1"/>
          </p:cNvCxnSpPr>
          <p:nvPr/>
        </p:nvCxnSpPr>
        <p:spPr>
          <a:xfrm rot="16200000" flipH="1">
            <a:off x="9816862" y="2463161"/>
            <a:ext cx="530678" cy="2734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25AC6D1-1576-CDB9-3C10-D339F91C67AF}"/>
              </a:ext>
            </a:extLst>
          </p:cNvPr>
          <p:cNvSpPr/>
          <p:nvPr/>
        </p:nvSpPr>
        <p:spPr>
          <a:xfrm>
            <a:off x="10218912" y="2406567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A245E23-6E74-2A1F-9B5B-EFF243845596}"/>
              </a:ext>
            </a:extLst>
          </p:cNvPr>
          <p:cNvSpPr/>
          <p:nvPr/>
        </p:nvSpPr>
        <p:spPr>
          <a:xfrm>
            <a:off x="10218911" y="2725945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24310F4-3899-BB7B-19C3-4A961F98E111}"/>
              </a:ext>
            </a:extLst>
          </p:cNvPr>
          <p:cNvSpPr/>
          <p:nvPr/>
        </p:nvSpPr>
        <p:spPr>
          <a:xfrm>
            <a:off x="10218910" y="3034719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Device3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8F4EE54C-25E4-F189-F6BB-21E16199F04E}"/>
              </a:ext>
            </a:extLst>
          </p:cNvPr>
          <p:cNvCxnSpPr>
            <a:cxnSpLocks/>
            <a:stCxn id="82" idx="2"/>
            <a:endCxn id="102" idx="1"/>
          </p:cNvCxnSpPr>
          <p:nvPr/>
        </p:nvCxnSpPr>
        <p:spPr>
          <a:xfrm rot="16200000" flipH="1">
            <a:off x="9662475" y="2617549"/>
            <a:ext cx="839452" cy="2734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36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FD63A018-30DF-7A6F-DF1E-6F53E7ED402B}"/>
              </a:ext>
            </a:extLst>
          </p:cNvPr>
          <p:cNvGrpSpPr/>
          <p:nvPr/>
        </p:nvGrpSpPr>
        <p:grpSpPr>
          <a:xfrm>
            <a:off x="4828655" y="738076"/>
            <a:ext cx="2843372" cy="1026756"/>
            <a:chOff x="4856921" y="1000442"/>
            <a:chExt cx="2843372" cy="102675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6DA24A8-D1C2-B57B-AD90-490A9CA1CF64}"/>
                </a:ext>
              </a:extLst>
            </p:cNvPr>
            <p:cNvSpPr/>
            <p:nvPr/>
          </p:nvSpPr>
          <p:spPr>
            <a:xfrm>
              <a:off x="4856921" y="1000442"/>
              <a:ext cx="2843372" cy="1026756"/>
            </a:xfrm>
            <a:prstGeom prst="rect">
              <a:avLst/>
            </a:prstGeom>
            <a:ln w="38100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dirty="0"/>
                <a:t>LH_WORK</a:t>
              </a: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44CFB072-2727-BBC7-2AF3-009C78F0A041}"/>
                </a:ext>
              </a:extLst>
            </p:cNvPr>
            <p:cNvCxnSpPr>
              <a:cxnSpLocks/>
              <a:stCxn id="16" idx="6"/>
              <a:endCxn id="18" idx="2"/>
            </p:cNvCxnSpPr>
            <p:nvPr/>
          </p:nvCxnSpPr>
          <p:spPr>
            <a:xfrm>
              <a:off x="6158511" y="1518449"/>
              <a:ext cx="240192" cy="34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E486936-7F58-E6E1-63E3-D1B344A7D234}"/>
                </a:ext>
              </a:extLst>
            </p:cNvPr>
            <p:cNvSpPr/>
            <p:nvPr/>
          </p:nvSpPr>
          <p:spPr>
            <a:xfrm>
              <a:off x="5131530" y="1222154"/>
              <a:ext cx="1026981" cy="5925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LH$</a:t>
              </a:r>
            </a:p>
            <a:p>
              <a:pPr algn="ctr"/>
              <a:r>
                <a:rPr lang="en-US" altLang="ko-KR" sz="1200"/>
                <a:t>Func1</a:t>
              </a:r>
              <a:endParaRPr lang="en-US" altLang="ko-KR" sz="1200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B5CAF76-0B53-121B-09CB-F5CD37058174}"/>
                </a:ext>
              </a:extLst>
            </p:cNvPr>
            <p:cNvSpPr/>
            <p:nvPr/>
          </p:nvSpPr>
          <p:spPr>
            <a:xfrm>
              <a:off x="6398703" y="1225639"/>
              <a:ext cx="1026981" cy="5925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LH$</a:t>
              </a:r>
            </a:p>
            <a:p>
              <a:pPr algn="ctr"/>
              <a:r>
                <a:rPr lang="en-US" altLang="ko-KR" sz="1200" dirty="0"/>
                <a:t>Func2</a:t>
              </a: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StationFlow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16C4668-464E-D909-8C18-5EA34E52B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003" y="313571"/>
            <a:ext cx="2319853" cy="2117393"/>
          </a:xfrm>
          <a:prstGeom prst="rect">
            <a:avLst/>
          </a:prstGeom>
        </p:spPr>
      </p:pic>
      <p:pic>
        <p:nvPicPr>
          <p:cNvPr id="36" name="그림 35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9245" y="1291797"/>
            <a:ext cx="282635" cy="202278"/>
          </a:xfrm>
          <a:prstGeom prst="rect">
            <a:avLst/>
          </a:prstGeom>
        </p:spPr>
      </p:pic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B5219756-1F55-E01E-4770-F27A4C9DFB54}"/>
              </a:ext>
            </a:extLst>
          </p:cNvPr>
          <p:cNvSpPr/>
          <p:nvPr/>
        </p:nvSpPr>
        <p:spPr>
          <a:xfrm>
            <a:off x="9709245" y="2944483"/>
            <a:ext cx="2437946" cy="729920"/>
          </a:xfrm>
          <a:prstGeom prst="foldedCorner">
            <a:avLst>
              <a:gd name="adj" fmla="val 25285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</a:t>
            </a:r>
            <a:r>
              <a:rPr lang="en-US" altLang="ko-KR" dirty="0" err="1"/>
              <a:t>StationLH</a:t>
            </a:r>
            <a:r>
              <a:rPr lang="en-US" altLang="ko-KR" dirty="0"/>
              <a:t> </a:t>
            </a:r>
          </a:p>
          <a:p>
            <a:pPr algn="ctr"/>
            <a:r>
              <a:rPr lang="en-US" altLang="ko-KR" dirty="0"/>
              <a:t>[LH]</a:t>
            </a:r>
            <a:endParaRPr lang="ko-KR" altLang="en-US" dirty="0"/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0D6C25A4-361C-A104-0E67-4B0C7C65A1AC}"/>
              </a:ext>
            </a:extLst>
          </p:cNvPr>
          <p:cNvSpPr/>
          <p:nvPr/>
        </p:nvSpPr>
        <p:spPr>
          <a:xfrm>
            <a:off x="9709245" y="3828144"/>
            <a:ext cx="2437946" cy="729920"/>
          </a:xfrm>
          <a:prstGeom prst="foldedCorner">
            <a:avLst>
              <a:gd name="adj" fmla="val 19538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</a:t>
            </a:r>
            <a:r>
              <a:rPr lang="en-US" altLang="ko-KR" dirty="0" err="1"/>
              <a:t>StationRH</a:t>
            </a:r>
            <a:r>
              <a:rPr lang="en-US" altLang="ko-KR" dirty="0"/>
              <a:t> </a:t>
            </a:r>
          </a:p>
          <a:p>
            <a:pPr algn="ctr"/>
            <a:r>
              <a:rPr lang="en-US" altLang="ko-KR" dirty="0"/>
              <a:t>[RH]</a:t>
            </a:r>
            <a:endParaRPr lang="ko-KR" altLang="en-US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6747777-FD42-E1BC-41FD-726F450B4D48}"/>
              </a:ext>
            </a:extLst>
          </p:cNvPr>
          <p:cNvCxnSpPr>
            <a:cxnSpLocks/>
            <a:stCxn id="9" idx="3"/>
            <a:endCxn id="64" idx="1"/>
          </p:cNvCxnSpPr>
          <p:nvPr/>
        </p:nvCxnSpPr>
        <p:spPr>
          <a:xfrm>
            <a:off x="3833766" y="2354554"/>
            <a:ext cx="922670" cy="830346"/>
          </a:xfrm>
          <a:prstGeom prst="bentConnector3">
            <a:avLst/>
          </a:prstGeom>
          <a:ln w="3810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585D2C86-56B4-22F9-7A01-B3461C527D7B}"/>
              </a:ext>
            </a:extLst>
          </p:cNvPr>
          <p:cNvSpPr/>
          <p:nvPr/>
        </p:nvSpPr>
        <p:spPr>
          <a:xfrm flipH="1">
            <a:off x="-343191" y="2634119"/>
            <a:ext cx="2164589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Func2</a:t>
            </a:r>
          </a:p>
          <a:p>
            <a:pPr algn="ctr"/>
            <a:r>
              <a:rPr lang="en-US" altLang="ko-KR" sz="1200" dirty="0"/>
              <a:t>[RESET</a:t>
            </a:r>
          </a:p>
          <a:p>
            <a:pPr algn="ctr"/>
            <a:r>
              <a:rPr lang="en-US" altLang="ko-KR" sz="1200" dirty="0"/>
              <a:t>~]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82B6DB-F54D-891A-7921-45D0439999B8}"/>
              </a:ext>
            </a:extLst>
          </p:cNvPr>
          <p:cNvSpPr/>
          <p:nvPr/>
        </p:nvSpPr>
        <p:spPr>
          <a:xfrm>
            <a:off x="2787458" y="2089930"/>
            <a:ext cx="1046308" cy="529248"/>
          </a:xfrm>
          <a:prstGeom prst="rect">
            <a:avLst/>
          </a:prstGeom>
          <a:ln w="381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0857E99-B2FE-8425-DFCD-E04E3F1355B3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3833766" y="1251454"/>
            <a:ext cx="994889" cy="1103100"/>
          </a:xfrm>
          <a:prstGeom prst="bentConnector3">
            <a:avLst/>
          </a:prstGeom>
          <a:ln w="3810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BB213C0-2C91-5296-951C-3CBB0CAC2521}"/>
              </a:ext>
            </a:extLst>
          </p:cNvPr>
          <p:cNvSpPr/>
          <p:nvPr/>
        </p:nvSpPr>
        <p:spPr>
          <a:xfrm flipH="1">
            <a:off x="-343191" y="1707348"/>
            <a:ext cx="2164589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Func1</a:t>
            </a:r>
          </a:p>
          <a:p>
            <a:pPr algn="ctr"/>
            <a:r>
              <a:rPr lang="en-US" altLang="ko-KR" sz="1200" dirty="0"/>
              <a:t>[START</a:t>
            </a:r>
          </a:p>
          <a:p>
            <a:pPr algn="ctr"/>
            <a:r>
              <a:rPr lang="en-US" altLang="ko-KR" sz="1200" dirty="0"/>
              <a:t>~FINISH]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AA24BA0-FC01-5C9E-5E8B-8798CB0230DA}"/>
              </a:ext>
            </a:extLst>
          </p:cNvPr>
          <p:cNvSpPr/>
          <p:nvPr/>
        </p:nvSpPr>
        <p:spPr>
          <a:xfrm>
            <a:off x="8445012" y="2076240"/>
            <a:ext cx="1046308" cy="529248"/>
          </a:xfrm>
          <a:prstGeom prst="rect">
            <a:avLst/>
          </a:prstGeom>
          <a:ln w="381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FINISH</a:t>
            </a: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7CFC112D-F460-F941-1EA6-978D61849DA6}"/>
              </a:ext>
            </a:extLst>
          </p:cNvPr>
          <p:cNvCxnSpPr>
            <a:cxnSpLocks/>
            <a:stCxn id="64" idx="3"/>
            <a:endCxn id="58" idx="1"/>
          </p:cNvCxnSpPr>
          <p:nvPr/>
        </p:nvCxnSpPr>
        <p:spPr>
          <a:xfrm flipV="1">
            <a:off x="7599808" y="2340864"/>
            <a:ext cx="845204" cy="844036"/>
          </a:xfrm>
          <a:prstGeom prst="bentConnector3">
            <a:avLst>
              <a:gd name="adj1" fmla="val 50000"/>
            </a:avLst>
          </a:prstGeom>
          <a:ln w="3810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9B1E5535-ABC0-D54E-1C07-EFA8612DFA64}"/>
              </a:ext>
            </a:extLst>
          </p:cNvPr>
          <p:cNvCxnSpPr>
            <a:cxnSpLocks/>
            <a:stCxn id="15" idx="3"/>
            <a:endCxn id="58" idx="1"/>
          </p:cNvCxnSpPr>
          <p:nvPr/>
        </p:nvCxnSpPr>
        <p:spPr>
          <a:xfrm>
            <a:off x="7672027" y="1251454"/>
            <a:ext cx="772985" cy="1089410"/>
          </a:xfrm>
          <a:prstGeom prst="bentConnector3">
            <a:avLst>
              <a:gd name="adj1" fmla="val 50000"/>
            </a:avLst>
          </a:prstGeom>
          <a:ln w="3810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5C3D4127-1F92-C5B6-A44A-6DEF486635D7}"/>
              </a:ext>
            </a:extLst>
          </p:cNvPr>
          <p:cNvCxnSpPr>
            <a:cxnSpLocks/>
            <a:stCxn id="17" idx="3"/>
            <a:endCxn id="58" idx="2"/>
          </p:cNvCxnSpPr>
          <p:nvPr/>
        </p:nvCxnSpPr>
        <p:spPr>
          <a:xfrm flipV="1">
            <a:off x="6919201" y="2605488"/>
            <a:ext cx="2048965" cy="2272099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62DA0C-F92A-B24E-4F38-B15ABE37BDD0}"/>
              </a:ext>
            </a:extLst>
          </p:cNvPr>
          <p:cNvSpPr/>
          <p:nvPr/>
        </p:nvSpPr>
        <p:spPr>
          <a:xfrm>
            <a:off x="5872893" y="4612963"/>
            <a:ext cx="1046308" cy="529248"/>
          </a:xfrm>
          <a:prstGeom prst="rect">
            <a:avLst/>
          </a:prstGeom>
          <a:ln w="381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RESET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474B3D8-2B15-C27D-D870-378F6798EFEC}"/>
              </a:ext>
            </a:extLst>
          </p:cNvPr>
          <p:cNvGrpSpPr/>
          <p:nvPr/>
        </p:nvGrpSpPr>
        <p:grpSpPr>
          <a:xfrm>
            <a:off x="4756436" y="2671522"/>
            <a:ext cx="2843372" cy="1026756"/>
            <a:chOff x="4856921" y="1000442"/>
            <a:chExt cx="2843372" cy="102675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D38A828-0902-06F7-93FE-C9EF1E102FBF}"/>
                </a:ext>
              </a:extLst>
            </p:cNvPr>
            <p:cNvSpPr/>
            <p:nvPr/>
          </p:nvSpPr>
          <p:spPr>
            <a:xfrm>
              <a:off x="4856921" y="1000442"/>
              <a:ext cx="2843372" cy="1026756"/>
            </a:xfrm>
            <a:prstGeom prst="rect">
              <a:avLst/>
            </a:prstGeom>
            <a:ln w="38100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dirty="0"/>
                <a:t>RH_WORK</a:t>
              </a: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20352164-09F0-5576-CB10-26CC6F046CD3}"/>
                </a:ext>
              </a:extLst>
            </p:cNvPr>
            <p:cNvCxnSpPr>
              <a:cxnSpLocks/>
              <a:stCxn id="66" idx="6"/>
              <a:endCxn id="67" idx="2"/>
            </p:cNvCxnSpPr>
            <p:nvPr/>
          </p:nvCxnSpPr>
          <p:spPr>
            <a:xfrm>
              <a:off x="6158511" y="1518449"/>
              <a:ext cx="240192" cy="34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24B46A3-B46D-8A57-DE9C-C71F235B833D}"/>
                </a:ext>
              </a:extLst>
            </p:cNvPr>
            <p:cNvSpPr/>
            <p:nvPr/>
          </p:nvSpPr>
          <p:spPr>
            <a:xfrm>
              <a:off x="5131530" y="1222154"/>
              <a:ext cx="1026981" cy="5925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RH$</a:t>
              </a:r>
            </a:p>
            <a:p>
              <a:pPr algn="ctr"/>
              <a:r>
                <a:rPr lang="en-US" altLang="ko-KR" sz="1200" dirty="0"/>
                <a:t>Func1</a:t>
              </a: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04EFD3B-5CA2-D5E2-BB01-CEC7D3D479D7}"/>
                </a:ext>
              </a:extLst>
            </p:cNvPr>
            <p:cNvSpPr/>
            <p:nvPr/>
          </p:nvSpPr>
          <p:spPr>
            <a:xfrm>
              <a:off x="6398703" y="1225639"/>
              <a:ext cx="1026981" cy="5925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RH$</a:t>
              </a:r>
            </a:p>
            <a:p>
              <a:pPr algn="ctr"/>
              <a:r>
                <a:rPr lang="en-US" altLang="ko-KR" sz="1200" dirty="0"/>
                <a:t>Func2</a:t>
              </a:r>
            </a:p>
          </p:txBody>
        </p:sp>
      </p:grp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051C834-E9B9-CFD7-E0DF-03B604D65A86}"/>
              </a:ext>
            </a:extLst>
          </p:cNvPr>
          <p:cNvCxnSpPr>
            <a:cxnSpLocks/>
            <a:stCxn id="17" idx="1"/>
            <a:endCxn id="9" idx="2"/>
          </p:cNvCxnSpPr>
          <p:nvPr/>
        </p:nvCxnSpPr>
        <p:spPr>
          <a:xfrm rot="10800000">
            <a:off x="3310613" y="2619179"/>
            <a:ext cx="2562281" cy="2258409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31065</TotalTime>
  <Words>115</Words>
  <Application>Microsoft Office PowerPoint</Application>
  <PresentationFormat>와이드스크린</PresentationFormat>
  <Paragraphs>61</Paragraphs>
  <Slides>2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3DFloatVTI</vt:lpstr>
      <vt:lpstr>Digital Twin Factory</vt:lpstr>
      <vt:lpstr>StationFlow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771</cp:revision>
  <cp:lastPrinted>2022-02-14T05:59:14Z</cp:lastPrinted>
  <dcterms:created xsi:type="dcterms:W3CDTF">2021-12-21T01:04:53Z</dcterms:created>
  <dcterms:modified xsi:type="dcterms:W3CDTF">2023-09-04T09:12:24Z</dcterms:modified>
</cp:coreProperties>
</file>