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25" d="100"/>
          <a:sy n="125" d="100"/>
        </p:scale>
        <p:origin x="3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9670211" y="237692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Func1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R1~R2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9670211" y="3269890"/>
            <a:ext cx="2521789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Func2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[~R2]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A42D3-42AD-63D8-82FF-EF21D36F0CDD}"/>
              </a:ext>
            </a:extLst>
          </p:cNvPr>
          <p:cNvSpPr/>
          <p:nvPr/>
        </p:nvSpPr>
        <p:spPr>
          <a:xfrm>
            <a:off x="3717985" y="4054415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DABB6C-5625-8B0B-88E2-AAEB1BF9F481}"/>
              </a:ext>
            </a:extLst>
          </p:cNvPr>
          <p:cNvSpPr/>
          <p:nvPr/>
        </p:nvSpPr>
        <p:spPr>
          <a:xfrm>
            <a:off x="7246188" y="3062377"/>
            <a:ext cx="1561381" cy="8885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25675</TotalTime>
  <Words>20</Words>
  <Application>Microsoft Office PowerPoint</Application>
  <PresentationFormat>와이드스크린</PresentationFormat>
  <Paragraphs>10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622</cp:revision>
  <cp:lastPrinted>2022-02-14T05:59:14Z</cp:lastPrinted>
  <dcterms:created xsi:type="dcterms:W3CDTF">2021-12-21T01:04:53Z</dcterms:created>
  <dcterms:modified xsi:type="dcterms:W3CDTF">2023-01-23T06:04:02Z</dcterms:modified>
</cp:coreProperties>
</file>