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626" r:id="rId3"/>
    <p:sldId id="627" r:id="rId4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9" d="100"/>
          <a:sy n="99" d="100"/>
        </p:scale>
        <p:origin x="10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2023-09-04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/>
          </a:bodyPr>
          <a:lstStyle/>
          <a:p>
            <a:r>
              <a:rPr lang="ko-KR" altLang="en-US" dirty="0"/>
              <a:t>외부 시스템 </a:t>
            </a:r>
            <a:r>
              <a:rPr lang="en-US" altLang="ko-KR" dirty="0"/>
              <a:t>Call </a:t>
            </a:r>
            <a:r>
              <a:rPr lang="ko-KR" altLang="en-US" dirty="0"/>
              <a:t>경우에는 시스템을 </a:t>
            </a:r>
            <a:r>
              <a:rPr lang="en-US" altLang="ko-KR" dirty="0"/>
              <a:t>Loading </a:t>
            </a:r>
            <a:r>
              <a:rPr lang="ko-KR" altLang="en-US" dirty="0"/>
              <a:t>해야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S101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Copy1 $Func1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Copy2 $Func2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03A722-5833-954B-9CFC-4E8A59AE5C36}"/>
              </a:ext>
            </a:extLst>
          </p:cNvPr>
          <p:cNvSpPr txBox="1"/>
          <p:nvPr/>
        </p:nvSpPr>
        <p:spPr>
          <a:xfrm>
            <a:off x="6781801" y="1860544"/>
            <a:ext cx="5410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 ; ‘  </a:t>
            </a:r>
            <a:r>
              <a:rPr lang="ko-KR" altLang="en-US" dirty="0"/>
              <a:t>구분하여 여러 시스템 로딩 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S102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E4E86703-9197-722D-B1EF-887463109F89}"/>
              </a:ext>
            </a:extLst>
          </p:cNvPr>
          <p:cNvGrpSpPr/>
          <p:nvPr/>
        </p:nvGrpSpPr>
        <p:grpSpPr>
          <a:xfrm>
            <a:off x="810000" y="2424605"/>
            <a:ext cx="5724526" cy="3590925"/>
            <a:chOff x="848416" y="1962150"/>
            <a:chExt cx="5724526" cy="3590925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BDB84CF-3826-2164-6107-3FAF7AEB955A}"/>
                </a:ext>
              </a:extLst>
            </p:cNvPr>
            <p:cNvSpPr/>
            <p:nvPr/>
          </p:nvSpPr>
          <p:spPr>
            <a:xfrm>
              <a:off x="848416" y="1962150"/>
              <a:ext cx="5724526" cy="3590925"/>
            </a:xfrm>
            <a:prstGeom prst="rect">
              <a:avLst/>
            </a:prstGeom>
            <a:solidFill>
              <a:schemeClr val="accent4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2800" dirty="0">
                  <a:solidFill>
                    <a:schemeClr val="tx1"/>
                  </a:solidFill>
                </a:rPr>
                <a:t>R1</a:t>
              </a:r>
              <a:endParaRPr lang="ko-KR" altLang="en-US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217DAACF-5BCB-5A30-66B8-057CF83D7D6F}"/>
                </a:ext>
              </a:extLst>
            </p:cNvPr>
            <p:cNvGrpSpPr/>
            <p:nvPr/>
          </p:nvGrpSpPr>
          <p:grpSpPr>
            <a:xfrm>
              <a:off x="1405973" y="2441441"/>
              <a:ext cx="4398681" cy="2052964"/>
              <a:chOff x="1314450" y="2476500"/>
              <a:chExt cx="4476750" cy="2447925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A8DEAF01-6D94-28CA-7567-1D6E7A30C46B}"/>
                  </a:ext>
                </a:extLst>
              </p:cNvPr>
              <p:cNvSpPr/>
              <p:nvPr/>
            </p:nvSpPr>
            <p:spPr>
              <a:xfrm>
                <a:off x="1314450" y="2476500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SystemA $</a:t>
                </a:r>
                <a:r>
                  <a:rPr lang="en-US" altLang="ko-KR" dirty="0" err="1"/>
                  <a:t>Func1</a:t>
                </a:r>
                <a:endParaRPr lang="ko-KR" altLang="en-US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97830B60-D108-9F85-29FC-869E4BDC5485}"/>
                  </a:ext>
                </a:extLst>
              </p:cNvPr>
              <p:cNvSpPr/>
              <p:nvPr/>
            </p:nvSpPr>
            <p:spPr>
              <a:xfrm>
                <a:off x="4057650" y="3971925"/>
                <a:ext cx="1733550" cy="952500"/>
              </a:xfrm>
              <a:prstGeom prst="ellipse">
                <a:avLst/>
              </a:prstGeom>
              <a:solidFill>
                <a:schemeClr val="accent4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err="1"/>
                  <a:t>SystemA$Func2</a:t>
                </a:r>
                <a:endParaRPr lang="ko-KR" altLang="en-US" dirty="0"/>
              </a:p>
            </p:txBody>
          </p:sp>
          <p:cxnSp>
            <p:nvCxnSpPr>
              <p:cNvPr id="14" name="연결선: 꺾임 13">
                <a:extLst>
                  <a:ext uri="{FF2B5EF4-FFF2-40B4-BE49-F238E27FC236}">
                    <a16:creationId xmlns:a16="http://schemas.microsoft.com/office/drawing/2014/main" id="{AA5A9BF2-AF58-9F27-CB69-91D64393C28C}"/>
                  </a:ext>
                </a:extLst>
              </p:cNvPr>
              <p:cNvCxnSpPr>
                <a:stCxn id="11" idx="5"/>
                <a:endCxn id="12" idx="1"/>
              </p:cNvCxnSpPr>
              <p:nvPr/>
            </p:nvCxnSpPr>
            <p:spPr>
              <a:xfrm rot="16200000" flipH="1">
                <a:off x="3141873" y="2941764"/>
                <a:ext cx="821905" cy="1517396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4"/>
              </a:lnRef>
              <a:fillRef idx="0">
                <a:schemeClr val="accent4"/>
              </a:fillRef>
              <a:effectRef idx="0">
                <a:schemeClr val="accent4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사각형: 모서리가 접힌 도형 8">
            <a:extLst>
              <a:ext uri="{FF2B5EF4-FFF2-40B4-BE49-F238E27FC236}">
                <a16:creationId xmlns:a16="http://schemas.microsoft.com/office/drawing/2014/main" id="{CD4551F7-015D-C082-6A49-B87E9C21A9AC}"/>
              </a:ext>
            </a:extLst>
          </p:cNvPr>
          <p:cNvSpPr/>
          <p:nvPr/>
        </p:nvSpPr>
        <p:spPr>
          <a:xfrm>
            <a:off x="9316310" y="2557743"/>
            <a:ext cx="2437946" cy="1223682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Lib/tester</a:t>
            </a:r>
          </a:p>
          <a:p>
            <a:pPr algn="ctr"/>
            <a:r>
              <a:rPr lang="en-US" altLang="ko-KR" dirty="0"/>
              <a:t>[SystemA]5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11E46D-89EB-F2AF-B128-1839B3047E44}"/>
              </a:ext>
            </a:extLst>
          </p:cNvPr>
          <p:cNvSpPr txBox="1"/>
          <p:nvPr/>
        </p:nvSpPr>
        <p:spPr>
          <a:xfrm>
            <a:off x="6817869" y="1861486"/>
            <a:ext cx="49968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endParaRPr lang="en-US" altLang="ko-KR" dirty="0"/>
          </a:p>
          <a:p>
            <a:r>
              <a:rPr lang="en-US" altLang="ko-KR" dirty="0"/>
              <a:t>groupName1~ groupNameN Loading 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9150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75</Words>
  <Application>Microsoft Office PowerPoint</Application>
  <PresentationFormat>와이드스크린</PresentationFormat>
  <Paragraphs>20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Century Gothic</vt:lpstr>
      <vt:lpstr>Wingdings 2</vt:lpstr>
      <vt:lpstr>명언</vt:lpstr>
      <vt:lpstr>Unit Test</vt:lpstr>
      <vt:lpstr>S101</vt:lpstr>
      <vt:lpstr>S102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2023-09-04T11:11:50Z</dcterms:modified>
</cp:coreProperties>
</file>