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"/>
  </p:notesMasterIdLst>
  <p:handoutMasterIdLst>
    <p:handoutMasterId r:id="rId10"/>
  </p:handoutMasterIdLst>
  <p:sldIdLst>
    <p:sldId id="614" r:id="rId2"/>
    <p:sldId id="615" r:id="rId3"/>
    <p:sldId id="617" r:id="rId4"/>
    <p:sldId id="616" r:id="rId5"/>
    <p:sldId id="619" r:id="rId6"/>
    <p:sldId id="618" r:id="rId7"/>
    <p:sldId id="620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A4D56-BAE9-4AF1-B2EA-490BD443D8BA}" v="1" dt="2023-09-06T17:16:15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4353" autoAdjust="0"/>
  </p:normalViewPr>
  <p:slideViewPr>
    <p:cSldViewPr snapToGrid="0">
      <p:cViewPr varScale="1">
        <p:scale>
          <a:sx n="84" d="100"/>
          <a:sy n="84" d="100"/>
        </p:scale>
        <p:origin x="16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9C7A4D56-BAE9-4AF1-B2EA-490BD443D8BA}"/>
    <pc:docChg chg="modSld">
      <pc:chgData name="안 승훈" userId="e6453ba8-b36d-4e7c-b6a2-146b5ce5f61b" providerId="ADAL" clId="{9C7A4D56-BAE9-4AF1-B2EA-490BD443D8BA}" dt="2023-09-06T17:16:47.270" v="11" actId="14100"/>
      <pc:docMkLst>
        <pc:docMk/>
      </pc:docMkLst>
      <pc:sldChg chg="addSp modSp mod">
        <pc:chgData name="안 승훈" userId="e6453ba8-b36d-4e7c-b6a2-146b5ce5f61b" providerId="ADAL" clId="{9C7A4D56-BAE9-4AF1-B2EA-490BD443D8BA}" dt="2023-09-06T17:16:47.270" v="11" actId="14100"/>
        <pc:sldMkLst>
          <pc:docMk/>
          <pc:sldMk cId="1223543432" sldId="620"/>
        </pc:sldMkLst>
        <pc:cxnChg chg="add mod">
          <ac:chgData name="안 승훈" userId="e6453ba8-b36d-4e7c-b6a2-146b5ce5f61b" providerId="ADAL" clId="{9C7A4D56-BAE9-4AF1-B2EA-490BD443D8BA}" dt="2023-09-06T17:16:47.270" v="11" actId="14100"/>
          <ac:cxnSpMkLst>
            <pc:docMk/>
            <pc:sldMk cId="1223543432" sldId="620"/>
            <ac:cxnSpMk id="3" creationId="{767702DB-9BA3-CBAA-38E9-843E15A04E4D}"/>
          </ac:cxnSpMkLst>
        </pc:cxnChg>
        <pc:cxnChg chg="mod">
          <ac:chgData name="안 승훈" userId="e6453ba8-b36d-4e7c-b6a2-146b5ce5f61b" providerId="ADAL" clId="{9C7A4D56-BAE9-4AF1-B2EA-490BD443D8BA}" dt="2023-09-06T17:16:31.466" v="5" actId="14100"/>
          <ac:cxnSpMkLst>
            <pc:docMk/>
            <pc:sldMk cId="1223543432" sldId="620"/>
            <ac:cxnSpMk id="17" creationId="{AC55059C-EEC0-2F80-D10C-D826A7E523E8}"/>
          </ac:cxnSpMkLst>
        </pc:cxnChg>
        <pc:cxnChg chg="mod">
          <ac:chgData name="안 승훈" userId="e6453ba8-b36d-4e7c-b6a2-146b5ce5f61b" providerId="ADAL" clId="{9C7A4D56-BAE9-4AF1-B2EA-490BD443D8BA}" dt="2023-09-06T17:16:38" v="8" actId="14100"/>
          <ac:cxnSpMkLst>
            <pc:docMk/>
            <pc:sldMk cId="1223543432" sldId="620"/>
            <ac:cxnSpMk id="21" creationId="{51D924E4-BCE9-CF6A-CE07-CC10FEE9B1A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CF2B-ADCA-1E79-3906-8FC7C9C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9EC067-8C3F-F232-89B5-634E5DAB4656}"/>
              </a:ext>
            </a:extLst>
          </p:cNvPr>
          <p:cNvSpPr/>
          <p:nvPr/>
        </p:nvSpPr>
        <p:spPr>
          <a:xfrm>
            <a:off x="2370666" y="2540001"/>
            <a:ext cx="1253067" cy="104902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830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CF2B-ADCA-1E79-3906-8FC7C9C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9EC067-8C3F-F232-89B5-634E5DAB4656}"/>
              </a:ext>
            </a:extLst>
          </p:cNvPr>
          <p:cNvSpPr/>
          <p:nvPr/>
        </p:nvSpPr>
        <p:spPr>
          <a:xfrm>
            <a:off x="2370666" y="2540001"/>
            <a:ext cx="1253067" cy="104902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DA363-800F-F401-0E12-0AD6A8622F05}"/>
              </a:ext>
            </a:extLst>
          </p:cNvPr>
          <p:cNvSpPr/>
          <p:nvPr/>
        </p:nvSpPr>
        <p:spPr>
          <a:xfrm>
            <a:off x="4936348" y="2540001"/>
            <a:ext cx="1253067" cy="104902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21630-D904-8C6A-EC7B-4C46E69183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23733" y="3064511"/>
            <a:ext cx="1312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C55059C-EEC0-2F80-D10C-D826A7E523E8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280041" y="2306180"/>
            <a:ext cx="12700" cy="2565682"/>
          </a:xfrm>
          <a:prstGeom prst="bentConnector3">
            <a:avLst>
              <a:gd name="adj1" fmla="val 180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1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CF2B-ADCA-1E79-3906-8FC7C9C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9EC067-8C3F-F232-89B5-634E5DAB4656}"/>
              </a:ext>
            </a:extLst>
          </p:cNvPr>
          <p:cNvSpPr/>
          <p:nvPr/>
        </p:nvSpPr>
        <p:spPr>
          <a:xfrm>
            <a:off x="2370666" y="2540001"/>
            <a:ext cx="1253067" cy="104902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DA363-800F-F401-0E12-0AD6A8622F05}"/>
              </a:ext>
            </a:extLst>
          </p:cNvPr>
          <p:cNvSpPr/>
          <p:nvPr/>
        </p:nvSpPr>
        <p:spPr>
          <a:xfrm>
            <a:off x="4936348" y="2540001"/>
            <a:ext cx="1253067" cy="104902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5E620E-2A07-291D-4F2C-1DA3125F3A12}"/>
              </a:ext>
            </a:extLst>
          </p:cNvPr>
          <p:cNvSpPr/>
          <p:nvPr/>
        </p:nvSpPr>
        <p:spPr>
          <a:xfrm>
            <a:off x="7502030" y="2540567"/>
            <a:ext cx="1253067" cy="104902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21630-D904-8C6A-EC7B-4C46E69183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23733" y="3064511"/>
            <a:ext cx="1312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73B0FA-E929-95E6-EE7D-D5561EC60F1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89415" y="3064511"/>
            <a:ext cx="1312615" cy="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C5AFBCA-C37E-8469-7F1F-4A58289085C6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6845440" y="1257443"/>
            <a:ext cx="566" cy="2565682"/>
          </a:xfrm>
          <a:prstGeom prst="bentConnector3">
            <a:avLst>
              <a:gd name="adj1" fmla="val 40488693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C55059C-EEC0-2F80-D10C-D826A7E523E8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280041" y="2306180"/>
            <a:ext cx="12700" cy="2565682"/>
          </a:xfrm>
          <a:prstGeom prst="bentConnector3">
            <a:avLst>
              <a:gd name="adj1" fmla="val 180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42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CF2B-ADCA-1E79-3906-8FC7C9C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Capa4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9EC067-8C3F-F232-89B5-634E5DAB4656}"/>
              </a:ext>
            </a:extLst>
          </p:cNvPr>
          <p:cNvSpPr/>
          <p:nvPr/>
        </p:nvSpPr>
        <p:spPr>
          <a:xfrm>
            <a:off x="1037166" y="3162301"/>
            <a:ext cx="1253067" cy="104902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DA363-800F-F401-0E12-0AD6A8622F05}"/>
              </a:ext>
            </a:extLst>
          </p:cNvPr>
          <p:cNvSpPr/>
          <p:nvPr/>
        </p:nvSpPr>
        <p:spPr>
          <a:xfrm>
            <a:off x="3602848" y="3162301"/>
            <a:ext cx="1253067" cy="104902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5E620E-2A07-291D-4F2C-1DA3125F3A12}"/>
              </a:ext>
            </a:extLst>
          </p:cNvPr>
          <p:cNvSpPr/>
          <p:nvPr/>
        </p:nvSpPr>
        <p:spPr>
          <a:xfrm>
            <a:off x="6168530" y="3162867"/>
            <a:ext cx="1253067" cy="104902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21630-D904-8C6A-EC7B-4C46E69183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90233" y="3686811"/>
            <a:ext cx="13126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73B0FA-E929-95E6-EE7D-D5561EC60F1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55915" y="3686811"/>
            <a:ext cx="1312615" cy="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C5AFBCA-C37E-8469-7F1F-4A58289085C6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5511940" y="1879743"/>
            <a:ext cx="566" cy="2565682"/>
          </a:xfrm>
          <a:prstGeom prst="bentConnector3">
            <a:avLst>
              <a:gd name="adj1" fmla="val 40488693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C55059C-EEC0-2F80-D10C-D826A7E523E8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946541" y="2928480"/>
            <a:ext cx="12700" cy="2565682"/>
          </a:xfrm>
          <a:prstGeom prst="bentConnector3">
            <a:avLst>
              <a:gd name="adj1" fmla="val 180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6A9FC9-39D1-081E-ED13-A019F662625A}"/>
              </a:ext>
            </a:extLst>
          </p:cNvPr>
          <p:cNvSpPr/>
          <p:nvPr/>
        </p:nvSpPr>
        <p:spPr>
          <a:xfrm>
            <a:off x="9076830" y="3168651"/>
            <a:ext cx="1253067" cy="104902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08AE3BA-ED1D-5A1B-0ED4-6B120A52173B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7421597" y="3687377"/>
            <a:ext cx="1655233" cy="5784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6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CF2B-ADCA-1E79-3906-8FC7C9C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Capa12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9EC067-8C3F-F232-89B5-634E5DAB4656}"/>
              </a:ext>
            </a:extLst>
          </p:cNvPr>
          <p:cNvSpPr/>
          <p:nvPr/>
        </p:nvSpPr>
        <p:spPr>
          <a:xfrm>
            <a:off x="838200" y="1898470"/>
            <a:ext cx="960121" cy="78057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Work1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DA363-800F-F401-0E12-0AD6A8622F05}"/>
              </a:ext>
            </a:extLst>
          </p:cNvPr>
          <p:cNvSpPr/>
          <p:nvPr/>
        </p:nvSpPr>
        <p:spPr>
          <a:xfrm>
            <a:off x="3403882" y="1898470"/>
            <a:ext cx="960121" cy="78057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Work2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5E620E-2A07-291D-4F2C-1DA3125F3A12}"/>
              </a:ext>
            </a:extLst>
          </p:cNvPr>
          <p:cNvSpPr/>
          <p:nvPr/>
        </p:nvSpPr>
        <p:spPr>
          <a:xfrm>
            <a:off x="5969564" y="1899036"/>
            <a:ext cx="960121" cy="78057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Work3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21630-D904-8C6A-EC7B-4C46E69183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798321" y="2288756"/>
            <a:ext cx="1605561" cy="0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73B0FA-E929-95E6-EE7D-D5561EC60F1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64003" y="2288756"/>
            <a:ext cx="1605561" cy="566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A3CCA5-D010-24F9-56FB-5C7A2114728C}"/>
              </a:ext>
            </a:extLst>
          </p:cNvPr>
          <p:cNvSpPr/>
          <p:nvPr/>
        </p:nvSpPr>
        <p:spPr>
          <a:xfrm>
            <a:off x="2091267" y="3101615"/>
            <a:ext cx="960121" cy="78057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Work4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02E0FE-F943-8EFA-8981-F9856952D38C}"/>
              </a:ext>
            </a:extLst>
          </p:cNvPr>
          <p:cNvSpPr/>
          <p:nvPr/>
        </p:nvSpPr>
        <p:spPr>
          <a:xfrm>
            <a:off x="4656949" y="3101615"/>
            <a:ext cx="960121" cy="78057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Work5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CD82C9-45F1-3529-8B51-106BC5884C4A}"/>
              </a:ext>
            </a:extLst>
          </p:cNvPr>
          <p:cNvSpPr/>
          <p:nvPr/>
        </p:nvSpPr>
        <p:spPr>
          <a:xfrm>
            <a:off x="7222631" y="3102181"/>
            <a:ext cx="960121" cy="78057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Work6</a:t>
            </a:r>
            <a:endParaRPr lang="ko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5F20D90-C396-F4A7-D3BC-3D1BBF5D49C3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3051388" y="3491901"/>
            <a:ext cx="1605561" cy="0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EBF134-EBEA-4D58-432D-7AC4B810414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17070" y="3491901"/>
            <a:ext cx="1605561" cy="566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26D3E71-6AA7-8CE3-6752-2F2F7D4169B5}"/>
              </a:ext>
            </a:extLst>
          </p:cNvPr>
          <p:cNvSpPr/>
          <p:nvPr/>
        </p:nvSpPr>
        <p:spPr>
          <a:xfrm>
            <a:off x="3344334" y="4336401"/>
            <a:ext cx="960121" cy="78057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Work7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B939A6-A7FB-7995-BD60-A0412EBB42DA}"/>
              </a:ext>
            </a:extLst>
          </p:cNvPr>
          <p:cNvSpPr/>
          <p:nvPr/>
        </p:nvSpPr>
        <p:spPr>
          <a:xfrm>
            <a:off x="5910016" y="4336401"/>
            <a:ext cx="960121" cy="78057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Work8</a:t>
            </a:r>
            <a:endParaRPr lang="ko-KR" altLang="en-US" sz="1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89C977-17EE-E49F-A94F-2F3095D90C5C}"/>
              </a:ext>
            </a:extLst>
          </p:cNvPr>
          <p:cNvSpPr/>
          <p:nvPr/>
        </p:nvSpPr>
        <p:spPr>
          <a:xfrm>
            <a:off x="8475698" y="4336967"/>
            <a:ext cx="960121" cy="78057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Work9</a:t>
            </a:r>
            <a:endParaRPr lang="ko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1C5198-82E8-E4CD-ABCB-762771EA849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304455" y="4726687"/>
            <a:ext cx="1605561" cy="0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0C715F-D1A0-5365-6C87-6E1D41A40DB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870137" y="4726687"/>
            <a:ext cx="1605561" cy="566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08EE10-93BC-935C-A7CF-C3F9C583145A}"/>
              </a:ext>
            </a:extLst>
          </p:cNvPr>
          <p:cNvSpPr/>
          <p:nvPr/>
        </p:nvSpPr>
        <p:spPr>
          <a:xfrm>
            <a:off x="4656949" y="5530762"/>
            <a:ext cx="960121" cy="78057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Work10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099248-029E-C4EC-834F-70DB5E957120}"/>
              </a:ext>
            </a:extLst>
          </p:cNvPr>
          <p:cNvSpPr/>
          <p:nvPr/>
        </p:nvSpPr>
        <p:spPr>
          <a:xfrm>
            <a:off x="7222631" y="5530762"/>
            <a:ext cx="960121" cy="78057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Work11</a:t>
            </a:r>
            <a:endParaRPr lang="ko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375C1-3654-E6DA-BC32-9F22C7D49F74}"/>
              </a:ext>
            </a:extLst>
          </p:cNvPr>
          <p:cNvSpPr/>
          <p:nvPr/>
        </p:nvSpPr>
        <p:spPr>
          <a:xfrm>
            <a:off x="9788313" y="5531328"/>
            <a:ext cx="960121" cy="780572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Work12</a:t>
            </a:r>
            <a:endParaRPr lang="ko-KR" altLang="en-US" sz="16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683CEC-3E89-CDC6-72F0-5C681631149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5617070" y="5921048"/>
            <a:ext cx="1605561" cy="0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A477E14-7FEC-059A-78C1-D0E2F3C1E136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8182752" y="5921048"/>
            <a:ext cx="1605561" cy="566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765A064-FB1B-BC69-A84C-C76D25F7E05F}"/>
              </a:ext>
            </a:extLst>
          </p:cNvPr>
          <p:cNvCxnSpPr>
            <a:stCxn id="6" idx="3"/>
            <a:endCxn id="3" idx="0"/>
          </p:cNvCxnSpPr>
          <p:nvPr/>
        </p:nvCxnSpPr>
        <p:spPr>
          <a:xfrm flipH="1">
            <a:off x="2571328" y="2289322"/>
            <a:ext cx="4358357" cy="812293"/>
          </a:xfrm>
          <a:prstGeom prst="bentConnector4">
            <a:avLst>
              <a:gd name="adj1" fmla="val -5245"/>
              <a:gd name="adj2" fmla="val 74024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1A50667-E7B9-0C07-C783-6F975FE0A710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 flipH="1">
            <a:off x="3824395" y="3492467"/>
            <a:ext cx="4358357" cy="843934"/>
          </a:xfrm>
          <a:prstGeom prst="bentConnector4">
            <a:avLst>
              <a:gd name="adj1" fmla="val -5245"/>
              <a:gd name="adj2" fmla="val 73123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DDA9C9F-47CC-BA4F-6C3E-7D3F75E0E6CE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 flipH="1">
            <a:off x="5137010" y="4727253"/>
            <a:ext cx="4298809" cy="803509"/>
          </a:xfrm>
          <a:prstGeom prst="bentConnector4">
            <a:avLst>
              <a:gd name="adj1" fmla="val -5318"/>
              <a:gd name="adj2" fmla="val 74286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88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CF2B-ADCA-1E79-3906-8FC7C9C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Buff4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9EC067-8C3F-F232-89B5-634E5DAB4656}"/>
              </a:ext>
            </a:extLst>
          </p:cNvPr>
          <p:cNvSpPr/>
          <p:nvPr/>
        </p:nvSpPr>
        <p:spPr>
          <a:xfrm>
            <a:off x="1037166" y="3162301"/>
            <a:ext cx="1253067" cy="1049020"/>
          </a:xfrm>
          <a:prstGeom prst="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Buff1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DA363-800F-F401-0E12-0AD6A8622F05}"/>
              </a:ext>
            </a:extLst>
          </p:cNvPr>
          <p:cNvSpPr/>
          <p:nvPr/>
        </p:nvSpPr>
        <p:spPr>
          <a:xfrm>
            <a:off x="3602848" y="3162301"/>
            <a:ext cx="1253067" cy="1049020"/>
          </a:xfrm>
          <a:prstGeom prst="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Buff2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5E620E-2A07-291D-4F2C-1DA3125F3A12}"/>
              </a:ext>
            </a:extLst>
          </p:cNvPr>
          <p:cNvSpPr/>
          <p:nvPr/>
        </p:nvSpPr>
        <p:spPr>
          <a:xfrm>
            <a:off x="6168530" y="3162867"/>
            <a:ext cx="1253067" cy="1049020"/>
          </a:xfrm>
          <a:prstGeom prst="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Buff3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21630-D904-8C6A-EC7B-4C46E691831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90233" y="3686811"/>
            <a:ext cx="1312615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73B0FA-E929-95E6-EE7D-D5561EC60F1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855915" y="3686811"/>
            <a:ext cx="1312615" cy="566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C55059C-EEC0-2F80-D10C-D826A7E523E8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16200000" flipH="1">
            <a:off x="3653577" y="1172424"/>
            <a:ext cx="525076" cy="4504830"/>
          </a:xfrm>
          <a:prstGeom prst="bentConnector4">
            <a:avLst>
              <a:gd name="adj1" fmla="val -43537"/>
              <a:gd name="adj2" fmla="val 820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6A9FC9-39D1-081E-ED13-A019F662625A}"/>
              </a:ext>
            </a:extLst>
          </p:cNvPr>
          <p:cNvSpPr/>
          <p:nvPr/>
        </p:nvSpPr>
        <p:spPr>
          <a:xfrm>
            <a:off x="8734212" y="3155951"/>
            <a:ext cx="1253067" cy="1049020"/>
          </a:xfrm>
          <a:prstGeom prst="rect">
            <a:avLst/>
          </a:prstGeom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Buff4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08AE3BA-ED1D-5A1B-0ED4-6B120A52173B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7421597" y="3680461"/>
            <a:ext cx="1312615" cy="6916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1D924E4-BCE9-CF6A-CE07-CC10FEE9B1A1}"/>
              </a:ext>
            </a:extLst>
          </p:cNvPr>
          <p:cNvCxnSpPr>
            <a:cxnSpLocks/>
            <a:stCxn id="5" idx="2"/>
            <a:endCxn id="19" idx="1"/>
          </p:cNvCxnSpPr>
          <p:nvPr/>
        </p:nvCxnSpPr>
        <p:spPr>
          <a:xfrm rot="5400000" flipH="1" flipV="1">
            <a:off x="6216367" y="1693476"/>
            <a:ext cx="530860" cy="4504830"/>
          </a:xfrm>
          <a:prstGeom prst="bentConnector4">
            <a:avLst>
              <a:gd name="adj1" fmla="val -131340"/>
              <a:gd name="adj2" fmla="val 8258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67702DB-9BA3-CBAA-38E9-843E15A04E4D}"/>
              </a:ext>
            </a:extLst>
          </p:cNvPr>
          <p:cNvCxnSpPr>
            <a:cxnSpLocks/>
            <a:stCxn id="4" idx="0"/>
            <a:endCxn id="19" idx="1"/>
          </p:cNvCxnSpPr>
          <p:nvPr/>
        </p:nvCxnSpPr>
        <p:spPr>
          <a:xfrm rot="16200000" flipH="1">
            <a:off x="4939876" y="-113875"/>
            <a:ext cx="518160" cy="7070512"/>
          </a:xfrm>
          <a:prstGeom prst="bentConnector4">
            <a:avLst>
              <a:gd name="adj1" fmla="val -167647"/>
              <a:gd name="adj2" fmla="val 8886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4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38330</TotalTime>
  <Words>38</Words>
  <Application>Microsoft Office PowerPoint</Application>
  <PresentationFormat>와이드스크린</PresentationFormat>
  <Paragraphs>35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신그래픽체</vt:lpstr>
      <vt:lpstr>현대하모니 M</vt:lpstr>
      <vt:lpstr>Arial</vt:lpstr>
      <vt:lpstr>Office 테마</vt:lpstr>
      <vt:lpstr>Unit Test</vt:lpstr>
      <vt:lpstr>Capa1</vt:lpstr>
      <vt:lpstr>Capa2</vt:lpstr>
      <vt:lpstr>Capa3</vt:lpstr>
      <vt:lpstr>Capa4</vt:lpstr>
      <vt:lpstr>Capa12</vt:lpstr>
      <vt:lpstr>Buff4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1070</cp:revision>
  <cp:lastPrinted>2022-02-14T05:59:14Z</cp:lastPrinted>
  <dcterms:created xsi:type="dcterms:W3CDTF">2021-12-21T01:04:53Z</dcterms:created>
  <dcterms:modified xsi:type="dcterms:W3CDTF">2023-09-06T17:16:48Z</dcterms:modified>
</cp:coreProperties>
</file>