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25826</TotalTime>
  <Words>44</Words>
  <Application>Microsoft Office PowerPoint</Application>
  <PresentationFormat>와이드스크린</PresentationFormat>
  <Paragraphs>26</Paragraphs>
  <Slides>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Cylinder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2023-09-25T04:36:57Z</dcterms:modified>
</cp:coreProperties>
</file>