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42F7AF-785D-C9A1-F683-B2E5FF83A0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FAB4F7D-2CBF-B588-AEFD-E4F6D4E3C1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EBD550-F540-7CD3-4124-4899F1C77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60611-5205-4698-9C4F-C0FBF05E2917}" type="datetimeFigureOut">
              <a:rPr lang="ko-KR" altLang="en-US" smtClean="0"/>
              <a:t>2023-01-19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98C6F3-D898-AA79-F8D3-5E8219208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13D68D-E3FD-1560-D139-9DEE4349C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B15E-1B8B-48D2-A212-E19140F9F8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6325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63EE1B-6295-37A1-655D-818D1748F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78D6FC4-FB6D-6597-446E-C1153050DB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79563A-7945-72B0-92B7-D9CB93600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60611-5205-4698-9C4F-C0FBF05E2917}" type="datetimeFigureOut">
              <a:rPr lang="ko-KR" altLang="en-US" smtClean="0"/>
              <a:t>2023-01-19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4B3145-2C55-9DED-0906-6F12FC351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45F633-9691-C89F-99A8-CFADBBAFF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B15E-1B8B-48D2-A212-E19140F9F8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3812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C339C52-6B8B-9CF5-0070-82673845C2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DDFDC29-70CB-F409-9F21-5E64241F2B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9010F1-FAC3-B41F-A705-B3B4FEC6B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60611-5205-4698-9C4F-C0FBF05E2917}" type="datetimeFigureOut">
              <a:rPr lang="ko-KR" altLang="en-US" smtClean="0"/>
              <a:t>2023-01-19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D4CFD9-D8B8-8268-0ED6-3D7F02506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116257-1EDB-B3E0-1552-F1CEFE761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B15E-1B8B-48D2-A212-E19140F9F8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5510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E8A8D3-80A9-4E18-989C-A16421E5D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3F3226-8ED8-6498-F402-38127F103B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557CBB-6CFA-38CD-DBB8-652ACB041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60611-5205-4698-9C4F-C0FBF05E2917}" type="datetimeFigureOut">
              <a:rPr lang="ko-KR" altLang="en-US" smtClean="0"/>
              <a:t>2023-01-19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CCDF9C-5AC2-9587-634A-556FD710B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3255E7-6AD1-97BB-18CA-C74CCD767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B15E-1B8B-48D2-A212-E19140F9F8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3234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3A353A-7489-5A76-FF01-1B6B337FC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185184-072C-973A-3A44-9D73370693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5F7CFA-2636-3111-07E5-A89079709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60611-5205-4698-9C4F-C0FBF05E2917}" type="datetimeFigureOut">
              <a:rPr lang="ko-KR" altLang="en-US" smtClean="0"/>
              <a:t>2023-01-19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FC13A5-2E35-4DCC-BE00-B710F106B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9EEF19-3DED-F9CC-82A6-CD7C577E5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B15E-1B8B-48D2-A212-E19140F9F8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5274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91B3EF-F664-9924-1B88-250A109D2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8319C0-2A11-DD3A-BAED-7ED3675165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F6A296F-1035-A13F-9483-33CF297120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F33FC0-B578-7137-5550-4D91F9BDA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60611-5205-4698-9C4F-C0FBF05E2917}" type="datetimeFigureOut">
              <a:rPr lang="ko-KR" altLang="en-US" smtClean="0"/>
              <a:t>2023-01-19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53E27B8-8BE4-E8D6-5AC2-3251D8A81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394D211-B022-4604-12B5-2B3BE7E3E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B15E-1B8B-48D2-A212-E19140F9F8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3423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B01121-9604-9A3C-F5EF-43699F4BA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F6290AA-1931-A107-24A6-2176E03513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29EEF1D-61AF-6561-16C3-ECD02C2A9F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F8A335A-6A70-A1E5-A0BB-27464B9AE7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03FD43C-E3E6-3036-D5A9-40EF05DB23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2133067-8266-ABAF-AE88-B35BECA66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60611-5205-4698-9C4F-C0FBF05E2917}" type="datetimeFigureOut">
              <a:rPr lang="ko-KR" altLang="en-US" smtClean="0"/>
              <a:t>2023-01-19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D944229-FDC7-248D-C64A-9D30219A3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EC48D10-0187-FF7A-1F9C-B995FFCE2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B15E-1B8B-48D2-A212-E19140F9F8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861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A2441C-AC42-C042-BA88-AB7EC69A9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5258F79-7A25-BC86-528F-2FF8EF0CD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60611-5205-4698-9C4F-C0FBF05E2917}" type="datetimeFigureOut">
              <a:rPr lang="ko-KR" altLang="en-US" smtClean="0"/>
              <a:t>2023-01-19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76CA29D-B3EF-1145-BB23-64CBEEC64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7492515-DA27-AEF6-8C1A-6215EAB2A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B15E-1B8B-48D2-A212-E19140F9F8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9910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CEE82E1-6296-E5CD-A4F0-F5FE9DCDC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60611-5205-4698-9C4F-C0FBF05E2917}" type="datetimeFigureOut">
              <a:rPr lang="ko-KR" altLang="en-US" smtClean="0"/>
              <a:t>2023-01-19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1A17E99-8723-53D1-F8BE-C2ACD7145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BDB6B6E-1F4F-EC28-2457-FB027E399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B15E-1B8B-48D2-A212-E19140F9F8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1689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EF19A2-6781-66A8-DD59-F201022BE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6442E4-B909-52F5-A82E-CA43576F93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7AF459B-DBC2-7065-652E-BAECE04522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A8C9008-D361-C0DF-8234-BAFA15213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60611-5205-4698-9C4F-C0FBF05E2917}" type="datetimeFigureOut">
              <a:rPr lang="ko-KR" altLang="en-US" smtClean="0"/>
              <a:t>2023-01-19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F443B4D-6BBA-118A-E6F6-99FCF45D5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23C1F5D-3C57-6D66-5661-E62EC4B6C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B15E-1B8B-48D2-A212-E19140F9F8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2869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8A1F0A-A152-D2CA-B2F9-308EE8EC1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5E14B51-7C2D-506B-6093-FFE0C5E1BD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2024860-4459-DC26-55C0-99BF727E3A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EBD05FF-AD23-D516-322B-8428F2945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60611-5205-4698-9C4F-C0FBF05E2917}" type="datetimeFigureOut">
              <a:rPr lang="ko-KR" altLang="en-US" smtClean="0"/>
              <a:t>2023-01-19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1FCDA5F-EFBA-E32B-8811-5F0610CDB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BE3E94-797A-7AE1-E303-70D6788CE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B15E-1B8B-48D2-A212-E19140F9F8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4572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0C2BFAD-1077-1AEB-7B07-C31865FA3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EE8271E-9F02-655F-3E7A-AC0848AC71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9110ED-EABB-2F32-31E1-C5CFAE9E25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760611-5205-4698-9C4F-C0FBF05E2917}" type="datetimeFigureOut">
              <a:rPr lang="ko-KR" altLang="en-US" smtClean="0"/>
              <a:t>2023-01-19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E70159-FAD5-F418-E112-9070B2E209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A7EAE3-8169-A4DB-BBE3-BE861301BE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40B15E-1B8B-48D2-A212-E19140F9F8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9884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이미지">
            <a:extLst>
              <a:ext uri="{FF2B5EF4-FFF2-40B4-BE49-F238E27FC236}">
                <a16:creationId xmlns:a16="http://schemas.microsoft.com/office/drawing/2014/main" id="{59C7DB03-300F-CCF4-3115-D2E81E6BE6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216" y="886368"/>
            <a:ext cx="11389567" cy="5085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9186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이미지">
            <a:extLst>
              <a:ext uri="{FF2B5EF4-FFF2-40B4-BE49-F238E27FC236}">
                <a16:creationId xmlns:a16="http://schemas.microsoft.com/office/drawing/2014/main" id="{998ED7CE-6899-1A33-89E0-7956AB47BE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9900" y="952500"/>
            <a:ext cx="6172200" cy="495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6686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이미지">
            <a:extLst>
              <a:ext uri="{FF2B5EF4-FFF2-40B4-BE49-F238E27FC236}">
                <a16:creationId xmlns:a16="http://schemas.microsoft.com/office/drawing/2014/main" id="{553D2DAF-2705-4C60-E28C-010B6EC0CF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425" y="0"/>
            <a:ext cx="104695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84930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곽 종근</dc:creator>
  <cp:lastModifiedBy>곽 종근</cp:lastModifiedBy>
  <cp:revision>2</cp:revision>
  <dcterms:created xsi:type="dcterms:W3CDTF">2023-01-19T04:35:33Z</dcterms:created>
  <dcterms:modified xsi:type="dcterms:W3CDTF">2023-01-19T04:36:29Z</dcterms:modified>
</cp:coreProperties>
</file>