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741" r:id="rId2"/>
    <p:sldId id="754" r:id="rId3"/>
    <p:sldId id="755" r:id="rId4"/>
    <p:sldId id="746" r:id="rId5"/>
    <p:sldId id="756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200" d="100"/>
          <a:sy n="200" d="100"/>
        </p:scale>
        <p:origin x="-2796" y="-3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4DB32-142E-4143-3284-ED416FC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C478-85A6-EAD0-DD88-0194A940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BD061-7859-885F-7187-C494EBB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AB1B-06C5-693D-11C5-63C6EA6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37389-AC21-AE15-007F-18FA577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  <p:sldLayoutId id="214748369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67174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;</a:t>
                      </a:r>
                      <a:r>
                        <a:rPr lang="en-US" altLang="ko-KR" sz="600" u="none" strike="noStrike" dirty="0">
                          <a:effectLst/>
                        </a:rPr>
                        <a:t> $</a:t>
                      </a:r>
                      <a:r>
                        <a:rPr lang="en-US" sz="600" u="none" strike="noStrike" dirty="0">
                          <a:effectLst/>
                        </a:rPr>
                        <a:t>t 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KIT_Frt_Part.REMOVE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>
                          <a:effectLst/>
                        </a:rPr>
                        <a:t>$</a:t>
                      </a:r>
                      <a:r>
                        <a:rPr lang="en-US" sz="600" u="none" strike="noStrike">
                          <a:effectLst/>
                        </a:rPr>
                        <a:t>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0"/>
            <a:endCxn id="51" idx="0"/>
          </p:cNvCxnSpPr>
          <p:nvPr/>
        </p:nvCxnSpPr>
        <p:spPr>
          <a:xfrm rot="5400000" flipH="1" flipV="1">
            <a:off x="8333931" y="4119291"/>
            <a:ext cx="1641245" cy="2704356"/>
          </a:xfrm>
          <a:prstGeom prst="bentConnector3">
            <a:avLst>
              <a:gd name="adj1" fmla="val 113928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18CDD2-D070-1D49-B0F9-02247D024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56621"/>
              </p:ext>
            </p:extLst>
          </p:nvPr>
        </p:nvGraphicFramePr>
        <p:xfrm>
          <a:off x="887409" y="847725"/>
          <a:ext cx="10418765" cy="5164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395">
                  <a:extLst>
                    <a:ext uri="{9D8B030D-6E8A-4147-A177-3AD203B41FA5}">
                      <a16:colId xmlns:a16="http://schemas.microsoft.com/office/drawing/2014/main" val="520169982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2674413498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1466977324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976805718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3506003956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3238322108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570808366"/>
                    </a:ext>
                  </a:extLst>
                </a:gridCol>
              </a:tblGrid>
              <a:tr h="611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Case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Name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DataType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Input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Output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Job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Func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420227986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44923915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5403365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86882679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62025728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39693431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21949542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32661560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8765997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68863583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078017699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50773850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44550994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83033176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408255696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334019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33598966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23245919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8206849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27168280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403095582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70868710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413955374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KIT_stp1.ADV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78045237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KIT_stp2.ADV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155674921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KIT_stp3.ADV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88638942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KIT_stp4.ADV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36616665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KIT_stp1.RET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43240576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KIT_stp2.RET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63776375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KIT_stp3.RET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300144041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KIT_stp4.RET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 dirty="0">
                          <a:effectLst/>
                        </a:rPr>
                        <a:t>↑</a:t>
                      </a:r>
                      <a:endParaRPr lang="ko-KR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200548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0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46820</TotalTime>
  <Words>1382</Words>
  <Application>Microsoft Office PowerPoint</Application>
  <PresentationFormat>와이드스크린</PresentationFormat>
  <Paragraphs>515</Paragraphs>
  <Slides>5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  <vt:lpstr>Station 101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1452</cp:revision>
  <cp:lastPrinted>2022-02-14T05:59:14Z</cp:lastPrinted>
  <dcterms:created xsi:type="dcterms:W3CDTF">2021-12-21T01:04:53Z</dcterms:created>
  <dcterms:modified xsi:type="dcterms:W3CDTF">2023-11-06T08:45:15Z</dcterms:modified>
</cp:coreProperties>
</file>