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615" r:id="rId3"/>
    <p:sldId id="616" r:id="rId4"/>
    <p:sldId id="622" r:id="rId5"/>
    <p:sldId id="618" r:id="rId6"/>
    <p:sldId id="623" r:id="rId7"/>
    <p:sldId id="62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T3_Real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3975" cmpd="dbl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25661</TotalTime>
  <Words>237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T3_Real</vt:lpstr>
      <vt:lpstr>시작 엣지 </vt:lpstr>
      <vt:lpstr>시작 푸쉬 (사용안함)</vt:lpstr>
      <vt:lpstr>리셋 엣지 </vt:lpstr>
      <vt:lpstr>리셋 푸쉬 (사용안함)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584</cp:revision>
  <cp:lastPrinted>2022-02-14T05:59:14Z</cp:lastPrinted>
  <dcterms:created xsi:type="dcterms:W3CDTF">2021-12-21T01:04:53Z</dcterms:created>
  <dcterms:modified xsi:type="dcterms:W3CDTF">2024-03-08T03:27:59Z</dcterms:modified>
</cp:coreProperties>
</file>