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07" r:id="rId3"/>
    <p:sldId id="625" r:id="rId4"/>
    <p:sldId id="617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6" d="100"/>
          <a:sy n="96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T4_Api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는 외부에 제공하는 인터페이스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25648</TotalTime>
  <Words>100</Words>
  <Application>Microsoft Office PowerPoint</Application>
  <PresentationFormat>와이드스크린</PresentationFormat>
  <Paragraphs>37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현대하모니 M</vt:lpstr>
      <vt:lpstr>Century Gothic</vt:lpstr>
      <vt:lpstr>Wingdings 2</vt:lpstr>
      <vt:lpstr>명언</vt:lpstr>
      <vt:lpstr>T4_Api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590</cp:revision>
  <cp:lastPrinted>2022-02-14T05:59:14Z</cp:lastPrinted>
  <dcterms:created xsi:type="dcterms:W3CDTF">2021-12-21T01:04:53Z</dcterms:created>
  <dcterms:modified xsi:type="dcterms:W3CDTF">2024-03-08T03:30:19Z</dcterms:modified>
</cp:coreProperties>
</file>