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65" r:id="rId7"/>
    <p:sldId id="266" r:id="rId8"/>
    <p:sldId id="264" r:id="rId9"/>
    <p:sldId id="268" r:id="rId10"/>
    <p:sldId id="269" r:id="rId11"/>
    <p:sldId id="258" r:id="rId12"/>
    <p:sldId id="259" r:id="rId13"/>
    <p:sldId id="260" r:id="rId14"/>
    <p:sldId id="267" r:id="rId15"/>
    <p:sldId id="261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CB990-A364-EAF9-C807-20675B43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450CC-798F-3CF5-D411-51E8A2A5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{_~A~_}</a:t>
            </a:r>
          </a:p>
          <a:p>
            <a:r>
              <a:rPr lang="en-US" altLang="ko-KR" dirty="0"/>
              <a:t>R = {_~C~_}</a:t>
            </a:r>
          </a:p>
          <a:p>
            <a:r>
              <a:rPr lang="en-US" altLang="ko-KR" dirty="0"/>
              <a:t>E = {B~B~_}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FEC96-537B-E1A6-82F9-5F9526A3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ADD48-C019-E61B-6BA8-8185F911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1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651EC-ED7C-334E-26C8-BFE3FF76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BFEEE-19DE-90B3-9455-6165A4FE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7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714</Words>
  <Application>Microsoft Office PowerPoint</Application>
  <PresentationFormat>와이드스크린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Priority operation</vt:lpstr>
      <vt:lpstr>A &gt; @sf(B) &lt;| C;</vt:lpstr>
      <vt:lpstr>X,Y?Z &gt; @sf(B,H) &lt;| F,I?G;</vt:lpstr>
      <vt:lpstr>X,Y?Z &gt; @sf(B,H) &lt;| F,I?#(G);</vt:lpstr>
      <vt:lpstr>PowerPoint 프레젠테이션</vt:lpstr>
      <vt:lpstr>X,Y?Z &gt; @lf(B,H) &lt;| F,I?#(G);</vt:lpstr>
      <vt:lpstr>PowerPoint 프레젠테이션</vt:lpstr>
      <vt:lpstr>Push-button-like operation</vt:lpstr>
      <vt:lpstr>Single operation1</vt:lpstr>
      <vt:lpstr>Single operation2</vt:lpstr>
      <vt:lpstr>PowerPoint 프레젠테이션</vt:lpstr>
      <vt:lpstr>A &gt; @sf(B) &lt;| C;</vt:lpstr>
      <vt:lpstr>A &gt; @lf(B) &lt;| C;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70</cp:revision>
  <dcterms:created xsi:type="dcterms:W3CDTF">2022-05-16T06:29:33Z</dcterms:created>
  <dcterms:modified xsi:type="dcterms:W3CDTF">2022-05-18T04:45:51Z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