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"/>
  </p:notesMasterIdLst>
  <p:handoutMasterIdLst>
    <p:handoutMasterId r:id="rId5"/>
  </p:handoutMasterIdLst>
  <p:sldIdLst>
    <p:sldId id="629" r:id="rId2"/>
    <p:sldId id="628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5" d="100"/>
          <a:sy n="95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1563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539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9643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Line</a:t>
            </a:r>
            <a:endParaRPr lang="ko-KR" altLang="en-US" dirty="0"/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63A1F6DC-32D7-A7D7-FC5E-F49D4B1683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31" b="1031"/>
          <a:stretch/>
        </p:blipFill>
        <p:spPr/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E89565-DAE1-B0B4-244A-31E88461F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700" y="3436449"/>
            <a:ext cx="4056949" cy="29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LineFlow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16C4668-464E-D909-8C18-5EA34E52B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003" y="313571"/>
            <a:ext cx="2319853" cy="2117393"/>
          </a:xfrm>
          <a:prstGeom prst="rect">
            <a:avLst/>
          </a:prstGeom>
        </p:spPr>
      </p:pic>
      <p:pic>
        <p:nvPicPr>
          <p:cNvPr id="36" name="그림 35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003" y="826358"/>
            <a:ext cx="282635" cy="202278"/>
          </a:xfrm>
          <a:prstGeom prst="rect">
            <a:avLst/>
          </a:prstGeom>
        </p:spPr>
      </p:pic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EADF551-B142-7B8D-7F6E-28DD84435739}"/>
              </a:ext>
            </a:extLst>
          </p:cNvPr>
          <p:cNvCxnSpPr>
            <a:cxnSpLocks/>
            <a:stCxn id="23" idx="2"/>
            <a:endCxn id="24" idx="6"/>
          </p:cNvCxnSpPr>
          <p:nvPr/>
        </p:nvCxnSpPr>
        <p:spPr>
          <a:xfrm rot="10800000" flipV="1">
            <a:off x="7425732" y="2259417"/>
            <a:ext cx="413844" cy="9618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E1325ED8-28A2-3902-3DA1-9410C70AB929}"/>
              </a:ext>
            </a:extLst>
          </p:cNvPr>
          <p:cNvSpPr/>
          <p:nvPr/>
        </p:nvSpPr>
        <p:spPr>
          <a:xfrm>
            <a:off x="9643438" y="2707882"/>
            <a:ext cx="2437946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Sub</a:t>
            </a:r>
            <a:r>
              <a:rPr lang="en-US" altLang="ko-KR" dirty="0"/>
              <a:t>/Station </a:t>
            </a:r>
          </a:p>
          <a:p>
            <a:pPr algn="ctr"/>
            <a:r>
              <a:rPr lang="en-US" altLang="ko-KR" dirty="0"/>
              <a:t>[Station]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21A830-EC42-E8D6-460F-FC5344182F66}"/>
              </a:ext>
            </a:extLst>
          </p:cNvPr>
          <p:cNvSpPr/>
          <p:nvPr/>
        </p:nvSpPr>
        <p:spPr>
          <a:xfrm flipH="1">
            <a:off x="2086917" y="4439456"/>
            <a:ext cx="1279303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273E85-97E7-A6F9-BC21-822CD5B9A828}"/>
              </a:ext>
            </a:extLst>
          </p:cNvPr>
          <p:cNvSpPr/>
          <p:nvPr/>
        </p:nvSpPr>
        <p:spPr>
          <a:xfrm flipH="1">
            <a:off x="2148402" y="1948109"/>
            <a:ext cx="2308115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BB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B0FFFA-B8EC-ED39-CF3B-53F576012075}"/>
              </a:ext>
            </a:extLst>
          </p:cNvPr>
          <p:cNvSpPr/>
          <p:nvPr/>
        </p:nvSpPr>
        <p:spPr>
          <a:xfrm flipH="1">
            <a:off x="6590387" y="1191657"/>
            <a:ext cx="240384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SIDE RH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0BAEBA-0540-F18C-624B-6C1C5A534AFE}"/>
              </a:ext>
            </a:extLst>
          </p:cNvPr>
          <p:cNvSpPr/>
          <p:nvPr/>
        </p:nvSpPr>
        <p:spPr>
          <a:xfrm flipH="1">
            <a:off x="6590387" y="2722095"/>
            <a:ext cx="240384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SIDE LH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5B163C-3DDE-87A8-F100-118AAB96C910}"/>
              </a:ext>
            </a:extLst>
          </p:cNvPr>
          <p:cNvSpPr/>
          <p:nvPr/>
        </p:nvSpPr>
        <p:spPr>
          <a:xfrm flipH="1">
            <a:off x="3752501" y="3674183"/>
            <a:ext cx="161521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DOOR RH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AE08BD-62DA-03ED-B716-1D129659FE7C}"/>
              </a:ext>
            </a:extLst>
          </p:cNvPr>
          <p:cNvSpPr/>
          <p:nvPr/>
        </p:nvSpPr>
        <p:spPr>
          <a:xfrm flipH="1">
            <a:off x="3752501" y="5204623"/>
            <a:ext cx="161521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DOOR LH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7D4561-2849-72A8-5E52-5DF1883C4B6D}"/>
              </a:ext>
            </a:extLst>
          </p:cNvPr>
          <p:cNvSpPr/>
          <p:nvPr/>
        </p:nvSpPr>
        <p:spPr>
          <a:xfrm flipH="1">
            <a:off x="5837580" y="4439456"/>
            <a:ext cx="3156646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BR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06A6F2-7783-0260-EFDB-14805D429001}"/>
              </a:ext>
            </a:extLst>
          </p:cNvPr>
          <p:cNvSpPr/>
          <p:nvPr/>
        </p:nvSpPr>
        <p:spPr>
          <a:xfrm flipH="1">
            <a:off x="7748337" y="5202337"/>
            <a:ext cx="1255718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MOVING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1349FC46-2AF8-C785-9BDB-6201CB97B163}"/>
              </a:ext>
            </a:extLst>
          </p:cNvPr>
          <p:cNvGrpSpPr/>
          <p:nvPr/>
        </p:nvGrpSpPr>
        <p:grpSpPr>
          <a:xfrm>
            <a:off x="6590387" y="1950703"/>
            <a:ext cx="2413668" cy="651750"/>
            <a:chOff x="6590387" y="2346943"/>
            <a:chExt cx="2413668" cy="65175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7A55F77-2533-534F-A4D6-56680B23BCD6}"/>
                </a:ext>
              </a:extLst>
            </p:cNvPr>
            <p:cNvSpPr/>
            <p:nvPr/>
          </p:nvSpPr>
          <p:spPr>
            <a:xfrm>
              <a:off x="7839576" y="2412680"/>
              <a:ext cx="664552" cy="485956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Station $Func1</a:t>
              </a:r>
              <a:endParaRPr lang="ko-KR" altLang="en-US" sz="700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1FEE6D6-7D37-16A1-BB9D-1DC247CCD303}"/>
                </a:ext>
              </a:extLst>
            </p:cNvPr>
            <p:cNvSpPr/>
            <p:nvPr/>
          </p:nvSpPr>
          <p:spPr>
            <a:xfrm>
              <a:off x="6761180" y="2508865"/>
              <a:ext cx="664552" cy="485956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Station $Func2</a:t>
              </a:r>
              <a:endParaRPr lang="ko-KR" altLang="en-US" sz="7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A059D01-4A24-FE13-AEE5-411BB5DA4ED3}"/>
                </a:ext>
              </a:extLst>
            </p:cNvPr>
            <p:cNvSpPr/>
            <p:nvPr/>
          </p:nvSpPr>
          <p:spPr>
            <a:xfrm flipH="1">
              <a:off x="6590387" y="2346943"/>
              <a:ext cx="2413668" cy="651750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algn="r" latinLnBrk="0"/>
              <a:r>
                <a:rPr lang="en-US" altLang="ko-KR" sz="1100" dirty="0">
                  <a:solidFill>
                    <a:prstClr val="white"/>
                  </a:solidFill>
                  <a:latin typeface="맑은 고딕"/>
                </a:rPr>
                <a:t>FLOOR</a:t>
              </a: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F1B1F421-C05E-B064-C043-3034A233105E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 rot="10800000" flipV="1">
            <a:off x="4456517" y="1517532"/>
            <a:ext cx="2133870" cy="756452"/>
          </a:xfrm>
          <a:prstGeom prst="bentConnector3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EEE07A0-B4F4-2F2C-21CC-BB2721A325D0}"/>
              </a:ext>
            </a:extLst>
          </p:cNvPr>
          <p:cNvCxnSpPr>
            <a:cxnSpLocks/>
            <a:stCxn id="44" idx="3"/>
            <a:endCxn id="39" idx="1"/>
          </p:cNvCxnSpPr>
          <p:nvPr/>
        </p:nvCxnSpPr>
        <p:spPr>
          <a:xfrm rot="10800000">
            <a:off x="4456517" y="2273984"/>
            <a:ext cx="2133870" cy="773986"/>
          </a:xfrm>
          <a:prstGeom prst="bentConnector3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9FCB676-10B5-D9EA-0497-13100545813F}"/>
              </a:ext>
            </a:extLst>
          </p:cNvPr>
          <p:cNvCxnSpPr>
            <a:cxnSpLocks/>
            <a:stCxn id="52" idx="3"/>
            <a:endCxn id="39" idx="1"/>
          </p:cNvCxnSpPr>
          <p:nvPr/>
        </p:nvCxnSpPr>
        <p:spPr>
          <a:xfrm flipH="1" flipV="1">
            <a:off x="4456517" y="2273984"/>
            <a:ext cx="2133870" cy="2594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AE32D0D-BB4E-9586-0902-7759B0AE5761}"/>
              </a:ext>
            </a:extLst>
          </p:cNvPr>
          <p:cNvCxnSpPr>
            <a:cxnSpLocks/>
            <a:stCxn id="39" idx="2"/>
            <a:endCxn id="50" idx="0"/>
          </p:cNvCxnSpPr>
          <p:nvPr/>
        </p:nvCxnSpPr>
        <p:spPr>
          <a:xfrm rot="16200000" flipH="1">
            <a:off x="4439383" y="1462935"/>
            <a:ext cx="1839597" cy="4113444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46E58710-91CF-3BED-3AA2-1BA4C14E8EF0}"/>
              </a:ext>
            </a:extLst>
          </p:cNvPr>
          <p:cNvCxnSpPr>
            <a:cxnSpLocks/>
            <a:stCxn id="51" idx="2"/>
            <a:endCxn id="38" idx="1"/>
          </p:cNvCxnSpPr>
          <p:nvPr/>
        </p:nvCxnSpPr>
        <p:spPr>
          <a:xfrm rot="5400000" flipH="1">
            <a:off x="5326830" y="2804721"/>
            <a:ext cx="1088756" cy="5009976"/>
          </a:xfrm>
          <a:prstGeom prst="bentConnector4">
            <a:avLst>
              <a:gd name="adj1" fmla="val -20996"/>
              <a:gd name="adj2" fmla="val 56266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FC3B420-3E96-FCBF-EC89-D5B9260338B5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 flipH="1">
            <a:off x="3366220" y="4765331"/>
            <a:ext cx="2471360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A1BFD9AA-BF1A-188E-1D61-5F932A3B6F41}"/>
              </a:ext>
            </a:extLst>
          </p:cNvPr>
          <p:cNvCxnSpPr>
            <a:cxnSpLocks/>
            <a:stCxn id="47" idx="3"/>
            <a:endCxn id="38" idx="1"/>
          </p:cNvCxnSpPr>
          <p:nvPr/>
        </p:nvCxnSpPr>
        <p:spPr>
          <a:xfrm rot="10800000">
            <a:off x="3366221" y="4765332"/>
            <a:ext cx="386281" cy="76516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C931BF6-78A9-8BE7-E267-9AE95A198E59}"/>
              </a:ext>
            </a:extLst>
          </p:cNvPr>
          <p:cNvCxnSpPr>
            <a:cxnSpLocks/>
            <a:stCxn id="46" idx="3"/>
            <a:endCxn id="38" idx="1"/>
          </p:cNvCxnSpPr>
          <p:nvPr/>
        </p:nvCxnSpPr>
        <p:spPr>
          <a:xfrm rot="10800000" flipV="1">
            <a:off x="3366221" y="4000057"/>
            <a:ext cx="386281" cy="765273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A90C5DC-8775-D985-E8B0-67C46E863BFA}"/>
              </a:ext>
            </a:extLst>
          </p:cNvPr>
          <p:cNvCxnSpPr>
            <a:cxnSpLocks/>
            <a:stCxn id="50" idx="3"/>
            <a:endCxn id="46" idx="1"/>
          </p:cNvCxnSpPr>
          <p:nvPr/>
        </p:nvCxnSpPr>
        <p:spPr>
          <a:xfrm flipH="1" flipV="1">
            <a:off x="5367712" y="4000057"/>
            <a:ext cx="469869" cy="765274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ADF089F-6A56-B799-0D19-041CE0E4D9D1}"/>
              </a:ext>
            </a:extLst>
          </p:cNvPr>
          <p:cNvCxnSpPr>
            <a:cxnSpLocks/>
            <a:stCxn id="50" idx="3"/>
            <a:endCxn id="47" idx="1"/>
          </p:cNvCxnSpPr>
          <p:nvPr/>
        </p:nvCxnSpPr>
        <p:spPr>
          <a:xfrm flipH="1">
            <a:off x="5367712" y="4765331"/>
            <a:ext cx="469869" cy="765167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1" name="그림 70">
            <a:extLst>
              <a:ext uri="{FF2B5EF4-FFF2-40B4-BE49-F238E27FC236}">
                <a16:creationId xmlns:a16="http://schemas.microsoft.com/office/drawing/2014/main" id="{B1997254-58CF-FFB4-47A3-E46B876961B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3385" y="5546496"/>
            <a:ext cx="1633983" cy="1276457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A666F1B0-D0CC-8935-09CB-C57A424901F1}"/>
              </a:ext>
            </a:extLst>
          </p:cNvPr>
          <p:cNvSpPr/>
          <p:nvPr/>
        </p:nvSpPr>
        <p:spPr>
          <a:xfrm>
            <a:off x="9633610" y="3686321"/>
            <a:ext cx="1164481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</a:t>
            </a:r>
            <a:endParaRPr lang="ko-KR" altLang="en-US" sz="1200" dirty="0"/>
          </a:p>
        </p:txBody>
      </p:sp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9411CAD8-2A87-EF05-71DE-607B9BCB1F1B}"/>
              </a:ext>
            </a:extLst>
          </p:cNvPr>
          <p:cNvSpPr/>
          <p:nvPr/>
        </p:nvSpPr>
        <p:spPr>
          <a:xfrm flipH="1">
            <a:off x="43644" y="1272739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Func1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/>
              <a:t>START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8A413A50-240C-A113-B5C4-3AFCA8E14841}"/>
              </a:ext>
            </a:extLst>
          </p:cNvPr>
          <p:cNvCxnSpPr>
            <a:cxnSpLocks/>
            <a:stCxn id="87" idx="1"/>
            <a:endCxn id="40" idx="1"/>
          </p:cNvCxnSpPr>
          <p:nvPr/>
        </p:nvCxnSpPr>
        <p:spPr>
          <a:xfrm rot="10800000">
            <a:off x="8994228" y="1517533"/>
            <a:ext cx="639382" cy="2433413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2E96DCC2-A22F-B9C8-B329-275975E5A008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rot="10800000" flipV="1">
            <a:off x="9004056" y="3950944"/>
            <a:ext cx="629555" cy="157726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22BD638-D4B8-F23F-2898-E54BB9969121}"/>
              </a:ext>
            </a:extLst>
          </p:cNvPr>
          <p:cNvCxnSpPr>
            <a:cxnSpLocks/>
            <a:stCxn id="87" idx="1"/>
            <a:endCxn id="52" idx="1"/>
          </p:cNvCxnSpPr>
          <p:nvPr/>
        </p:nvCxnSpPr>
        <p:spPr>
          <a:xfrm rot="10800000">
            <a:off x="9004056" y="2276579"/>
            <a:ext cx="629555" cy="167436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F0ED640E-4C68-900F-4F3B-7D40CFEE4C20}"/>
              </a:ext>
            </a:extLst>
          </p:cNvPr>
          <p:cNvCxnSpPr>
            <a:cxnSpLocks/>
            <a:stCxn id="87" idx="1"/>
            <a:endCxn id="44" idx="1"/>
          </p:cNvCxnSpPr>
          <p:nvPr/>
        </p:nvCxnSpPr>
        <p:spPr>
          <a:xfrm rot="10800000">
            <a:off x="8994228" y="3047971"/>
            <a:ext cx="639382" cy="90297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3648CE7-300A-32BE-8254-955BA051A463}"/>
              </a:ext>
            </a:extLst>
          </p:cNvPr>
          <p:cNvCxnSpPr>
            <a:cxnSpLocks/>
            <a:stCxn id="44" idx="2"/>
            <a:endCxn id="87" idx="2"/>
          </p:cNvCxnSpPr>
          <p:nvPr/>
        </p:nvCxnSpPr>
        <p:spPr>
          <a:xfrm rot="16200000" flipH="1">
            <a:off x="8583217" y="2582935"/>
            <a:ext cx="841724" cy="2423544"/>
          </a:xfrm>
          <a:prstGeom prst="bentConnector3">
            <a:avLst>
              <a:gd name="adj1" fmla="val 118011"/>
            </a:avLst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60BA749-C1E9-65CC-7762-1F6133AB386B}"/>
              </a:ext>
            </a:extLst>
          </p:cNvPr>
          <p:cNvSpPr/>
          <p:nvPr/>
        </p:nvSpPr>
        <p:spPr>
          <a:xfrm>
            <a:off x="482200" y="3521238"/>
            <a:ext cx="1164481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Unloading</a:t>
            </a:r>
            <a:endParaRPr lang="ko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E284250-FB95-9699-AA50-37EFFD51BC5D}"/>
              </a:ext>
            </a:extLst>
          </p:cNvPr>
          <p:cNvCxnSpPr>
            <a:cxnSpLocks/>
            <a:stCxn id="38" idx="0"/>
            <a:endCxn id="32" idx="3"/>
          </p:cNvCxnSpPr>
          <p:nvPr/>
        </p:nvCxnSpPr>
        <p:spPr>
          <a:xfrm flipH="1" flipV="1">
            <a:off x="1646681" y="3785862"/>
            <a:ext cx="1079887" cy="653594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D647438-7C4B-93F2-0ADF-3188DB22BC24}"/>
              </a:ext>
            </a:extLst>
          </p:cNvPr>
          <p:cNvSpPr/>
          <p:nvPr/>
        </p:nvSpPr>
        <p:spPr>
          <a:xfrm>
            <a:off x="482200" y="4673089"/>
            <a:ext cx="1164481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RESET</a:t>
            </a:r>
            <a:endParaRPr lang="ko-KR" altLang="en-US" sz="1200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3D71725D-DB42-DBDE-D53B-23A014CA7E37}"/>
              </a:ext>
            </a:extLst>
          </p:cNvPr>
          <p:cNvCxnSpPr>
            <a:cxnSpLocks/>
            <a:stCxn id="32" idx="1"/>
            <a:endCxn id="42" idx="1"/>
          </p:cNvCxnSpPr>
          <p:nvPr/>
        </p:nvCxnSpPr>
        <p:spPr>
          <a:xfrm rot="10800000" flipV="1">
            <a:off x="482200" y="3785861"/>
            <a:ext cx="12700" cy="1151851"/>
          </a:xfrm>
          <a:prstGeom prst="bentConnector3">
            <a:avLst>
              <a:gd name="adj1" fmla="val 180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CA95C444-CF7C-03B3-60B8-BAA40D6B3924}"/>
              </a:ext>
            </a:extLst>
          </p:cNvPr>
          <p:cNvCxnSpPr>
            <a:cxnSpLocks/>
            <a:stCxn id="42" idx="3"/>
            <a:endCxn id="32" idx="3"/>
          </p:cNvCxnSpPr>
          <p:nvPr/>
        </p:nvCxnSpPr>
        <p:spPr>
          <a:xfrm flipV="1">
            <a:off x="1646681" y="3785862"/>
            <a:ext cx="12700" cy="1151851"/>
          </a:xfrm>
          <a:prstGeom prst="bentConnector3">
            <a:avLst>
              <a:gd name="adj1" fmla="val 180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61259ECB-2D95-089A-D6BB-B2C745694794}"/>
              </a:ext>
            </a:extLst>
          </p:cNvPr>
          <p:cNvSpPr/>
          <p:nvPr/>
        </p:nvSpPr>
        <p:spPr>
          <a:xfrm flipH="1">
            <a:off x="14532" y="2112625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Func2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/>
              <a:t>RESET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/>
              <a:t>RESET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EAFF3B1-FA23-7C44-4A9C-F885C01354D0}"/>
              </a:ext>
            </a:extLst>
          </p:cNvPr>
          <p:cNvSpPr/>
          <p:nvPr/>
        </p:nvSpPr>
        <p:spPr>
          <a:xfrm>
            <a:off x="11359172" y="3686320"/>
            <a:ext cx="701255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  <a:endParaRPr lang="ko-KR" altLang="en-US" sz="12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19FB684-E0C7-324E-A2A6-6160F229B474}"/>
              </a:ext>
            </a:extLst>
          </p:cNvPr>
          <p:cNvCxnSpPr>
            <a:cxnSpLocks/>
            <a:stCxn id="76" idx="1"/>
            <a:endCxn id="87" idx="3"/>
          </p:cNvCxnSpPr>
          <p:nvPr/>
        </p:nvCxnSpPr>
        <p:spPr>
          <a:xfrm flipH="1">
            <a:off x="10798091" y="3950944"/>
            <a:ext cx="561081" cy="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25779</TotalTime>
  <Words>43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3DFloatVTI</vt:lpstr>
      <vt:lpstr>Line</vt:lpstr>
      <vt:lpstr>LineFlow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660</cp:revision>
  <cp:lastPrinted>2022-02-14T05:59:14Z</cp:lastPrinted>
  <dcterms:created xsi:type="dcterms:W3CDTF">2021-12-21T01:04:53Z</dcterms:created>
  <dcterms:modified xsi:type="dcterms:W3CDTF">2023-11-02T12:25:34Z</dcterms:modified>
</cp:coreProperties>
</file>