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90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441F3-9C25-6A58-FD38-5C47A6CCE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dev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06C7BA-68EA-7BE8-7E25-F2F1F7460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4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FE4CDD-E568-3E0B-0C49-C3E00BE5FB89}"/>
              </a:ext>
            </a:extLst>
          </p:cNvPr>
          <p:cNvSpPr/>
          <p:nvPr/>
        </p:nvSpPr>
        <p:spPr>
          <a:xfrm>
            <a:off x="2414788" y="2041301"/>
            <a:ext cx="1146220" cy="1191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ADV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C13D79-1B09-25D7-0FB9-54D9F15DC0D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561008" y="2636949"/>
            <a:ext cx="650939" cy="198317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0D2B9467-EDF0-D9C0-7A28-1EF13CA96EAA}"/>
              </a:ext>
            </a:extLst>
          </p:cNvPr>
          <p:cNvSpPr/>
          <p:nvPr/>
        </p:nvSpPr>
        <p:spPr>
          <a:xfrm flipH="1">
            <a:off x="-663263" y="1532585"/>
            <a:ext cx="1796603" cy="10174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/>
              <a:t>[ADV~ADV]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469053-64CC-22B1-4734-3A7C929A822F}"/>
              </a:ext>
            </a:extLst>
          </p:cNvPr>
          <p:cNvSpPr/>
          <p:nvPr/>
        </p:nvSpPr>
        <p:spPr>
          <a:xfrm flipH="1">
            <a:off x="-663263" y="3208760"/>
            <a:ext cx="1796603" cy="10174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</a:p>
          <a:p>
            <a:pPr algn="ctr"/>
            <a:r>
              <a:rPr lang="en-US" altLang="ko-KR" dirty="0"/>
              <a:t>[RET~ RET]</a:t>
            </a:r>
            <a:endParaRPr lang="ko-KR" altLang="en-US" dirty="0"/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5B5DD27B-48B6-FBBD-D8DC-685B30BE24D6}"/>
              </a:ext>
            </a:extLst>
          </p:cNvPr>
          <p:cNvSpPr/>
          <p:nvPr/>
        </p:nvSpPr>
        <p:spPr>
          <a:xfrm>
            <a:off x="10752786" y="449486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../../</a:t>
            </a:r>
            <a:r>
              <a:rPr lang="en-US" altLang="ko-KR" dirty="0" err="1"/>
              <a:t>testB</a:t>
            </a:r>
            <a:r>
              <a:rPr lang="en-US" altLang="ko-KR"/>
              <a:t>/B1</a:t>
            </a:r>
            <a:r>
              <a:rPr lang="en-US" altLang="ko-KR" dirty="0"/>
              <a:t>\B2\B3\clp</a:t>
            </a:r>
          </a:p>
          <a:p>
            <a:pPr algn="ctr"/>
            <a:r>
              <a:rPr lang="en-US" altLang="ko-KR" dirty="0"/>
              <a:t>[CLP]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C683369-408F-9823-2F3E-EE92A293A775}"/>
              </a:ext>
            </a:extLst>
          </p:cNvPr>
          <p:cNvGrpSpPr/>
          <p:nvPr/>
        </p:nvGrpSpPr>
        <p:grpSpPr>
          <a:xfrm>
            <a:off x="4211947" y="2550016"/>
            <a:ext cx="7302320" cy="4140222"/>
            <a:chOff x="936941" y="1358889"/>
            <a:chExt cx="7302320" cy="414022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CCF8FD-F5A3-498A-80A4-D217429E3993}"/>
                </a:ext>
              </a:extLst>
            </p:cNvPr>
            <p:cNvSpPr/>
            <p:nvPr/>
          </p:nvSpPr>
          <p:spPr>
            <a:xfrm>
              <a:off x="936941" y="1358889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RET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E58F566-0EBD-409A-E12B-47B2A640B87E}"/>
                </a:ext>
              </a:extLst>
            </p:cNvPr>
            <p:cNvSpPr/>
            <p:nvPr/>
          </p:nvSpPr>
          <p:spPr>
            <a:xfrm>
              <a:off x="1551904" y="2256302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CLP.+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43C5EE9-0952-AABC-0CF9-64B2D365BD4D}"/>
                </a:ext>
              </a:extLst>
            </p:cNvPr>
            <p:cNvSpPr/>
            <p:nvPr/>
          </p:nvSpPr>
          <p:spPr>
            <a:xfrm>
              <a:off x="5632361" y="3640781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CLP.-</a:t>
              </a:r>
              <a:endParaRPr lang="ko-KR" altLang="en-US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32D316B2-E5D7-7893-D01E-972ED02729E2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3058732" y="2728351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dev</vt:lpstr>
      <vt:lpstr>F2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14</cp:revision>
  <dcterms:created xsi:type="dcterms:W3CDTF">2023-10-17T01:07:34Z</dcterms:created>
  <dcterms:modified xsi:type="dcterms:W3CDTF">2023-11-02T11:45:13Z</dcterms:modified>
</cp:coreProperties>
</file>