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 autoAdjust="0"/>
    <p:restoredTop sz="94660"/>
  </p:normalViewPr>
  <p:slideViewPr>
    <p:cSldViewPr snapToGrid="0">
      <p:cViewPr>
        <p:scale>
          <a:sx n="66" d="100"/>
          <a:sy n="66" d="100"/>
        </p:scale>
        <p:origin x="230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9495579" y="3172213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../lib</a:t>
            </a:r>
            <a:r>
              <a:rPr lang="en-US" altLang="ko-KR" dirty="0"/>
              <a:t>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my</vt:lpstr>
      <vt:lpstr>STN01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43</cp:revision>
  <dcterms:created xsi:type="dcterms:W3CDTF">2023-10-17T01:07:34Z</dcterms:created>
  <dcterms:modified xsi:type="dcterms:W3CDTF">2023-11-02T11:44:32Z</dcterms:modified>
</cp:coreProperties>
</file>