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39" d="100"/>
          <a:sy n="139" d="100"/>
        </p:scale>
        <p:origin x="3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Single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Spring</a:t>
            </a:r>
          </a:p>
          <a:p>
            <a:pPr algn="ctr"/>
            <a:r>
              <a:rPr lang="en-US" altLang="ko-KR" sz="1200" dirty="0"/>
              <a:t>Power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Sensor</a:t>
            </a:r>
          </a:p>
          <a:p>
            <a:pPr algn="ctr"/>
            <a:r>
              <a:rPr lang="en-US" altLang="ko-KR" sz="1200" u="sng" dirty="0"/>
              <a:t>RET</a:t>
            </a:r>
            <a:endParaRPr lang="ko-KR" altLang="en-US" sz="1200" u="sng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8955660" y="2745052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8955659" y="35245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RET</a:t>
            </a:r>
          </a:p>
          <a:p>
            <a:pPr algn="ctr"/>
            <a:r>
              <a:rPr lang="en-US" altLang="ko-KR" sz="1400" dirty="0"/>
              <a:t>[SpringPower ~ </a:t>
            </a:r>
            <a:r>
              <a:rPr lang="en-US" altLang="ko-KR" sz="1400" dirty="0" err="1"/>
              <a:t>SensorRET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9DC2C1D-F6A5-391D-1BE0-E237B9B0EEF6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16200000" flipH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BC52EF9-FAE3-54FC-5858-2AF9466E712C}"/>
              </a:ext>
            </a:extLst>
          </p:cNvPr>
          <p:cNvCxnSpPr>
            <a:cxnSpLocks/>
            <a:stCxn id="57" idx="2"/>
            <a:endCxn id="68" idx="0"/>
          </p:cNvCxnSpPr>
          <p:nvPr/>
        </p:nvCxnSpPr>
        <p:spPr>
          <a:xfrm rot="16200000" flipH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244CFB-32BE-D4EC-5140-9BC22E2877C2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2CC004-6C9D-A924-EB12-EED800C17133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DD23C88-7898-16A4-6826-B51C6398FAD6}"/>
              </a:ext>
            </a:extLst>
          </p:cNvPr>
          <p:cNvCxnSpPr>
            <a:cxnSpLocks/>
            <a:stCxn id="81" idx="3"/>
            <a:endCxn id="80" idx="3"/>
          </p:cNvCxnSpPr>
          <p:nvPr/>
        </p:nvCxnSpPr>
        <p:spPr>
          <a:xfrm flipV="1">
            <a:off x="11573092" y="3090064"/>
            <a:ext cx="1" cy="779478"/>
          </a:xfrm>
          <a:prstGeom prst="bentConnector3">
            <a:avLst>
              <a:gd name="adj1" fmla="val 2286010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Spring</a:t>
            </a:r>
          </a:p>
          <a:p>
            <a:pPr algn="ctr"/>
            <a:r>
              <a:rPr lang="en-US" altLang="ko-KR" sz="1200" u="sng" dirty="0"/>
              <a:t>Power</a:t>
            </a:r>
            <a:endParaRPr lang="ko-KR" altLang="en-US" sz="1200" u="sng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29750" y="237026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altLang="ko-KR" sz="1400" dirty="0"/>
          </a:p>
          <a:p>
            <a:pPr algn="ctr"/>
            <a:r>
              <a:rPr lang="en-US" altLang="ko-KR" sz="1400"/>
              <a:t>RET</a:t>
            </a:r>
          </a:p>
          <a:p>
            <a:pPr algn="ctr"/>
            <a:r>
              <a:rPr lang="en-US" altLang="ko-KR" sz="1400"/>
              <a:t>[</a:t>
            </a:r>
            <a:r>
              <a:rPr lang="en-US" altLang="ko-KR" sz="1400" dirty="0"/>
              <a:t>ValveADV ~ ValveADV]</a:t>
            </a:r>
            <a:endParaRPr lang="ko-KR" altLang="en-US" sz="1400" dirty="0"/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29749" y="314973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/>
              <a:t>ADV</a:t>
            </a:r>
          </a:p>
          <a:p>
            <a:pPr algn="ctr"/>
            <a:r>
              <a:rPr lang="en-US" altLang="ko-KR" sz="1400" dirty="0"/>
              <a:t>[SpringPower ~ SpringPower]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E57585-8711-8199-ABE8-A80C0B1E0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435" b="89674" l="4710" r="94085">
                        <a14:foregroundMark x1="61117" y1="15580" x2="73275" y2="17029"/>
                        <a14:foregroundMark x1="76889" y1="55616" x2="85104" y2="55797"/>
                        <a14:foregroundMark x1="76451" y1="54348" x2="84775" y2="57790"/>
                        <a14:foregroundMark x1="4710" y1="57065" x2="8434" y2="56522"/>
                        <a14:foregroundMark x1="27820" y1="62500" x2="28368" y2="66667"/>
                        <a14:foregroundMark x1="37459" y1="64312" x2="40854" y2="63768"/>
                        <a14:foregroundMark x1="10405" y1="5435" x2="10734" y2="19203"/>
                        <a14:foregroundMark x1="77218" y1="61775" x2="77656" y2="64855"/>
                        <a14:foregroundMark x1="72618" y1="47464" x2="72837" y2="52899"/>
                        <a14:foregroundMark x1="72837" y1="53261" x2="65389" y2="56522"/>
                        <a14:foregroundMark x1="62322" y1="46920" x2="68565" y2="46739"/>
                        <a14:foregroundMark x1="72399" y1="46920" x2="85104" y2="47101"/>
                        <a14:foregroundMark x1="94085" y1="13406" x2="94085" y2="13406"/>
                        <a14:foregroundMark x1="89814" y1="46377" x2="89814" y2="46377"/>
                        <a14:foregroundMark x1="70537" y1="46739" x2="70537" y2="467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9371" y="0"/>
            <a:ext cx="3459226" cy="209144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7CF4C4-B5D6-6C40-EF52-EFD26C6AF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31" b="90069" l="5242" r="94355">
                        <a14:foregroundMark x1="35685" y1="39030" x2="62903" y2="32564"/>
                        <a14:foregroundMark x1="93952" y1="32794" x2="94758" y2="33487"/>
                        <a14:foregroundMark x1="5242" y1="47806" x2="5242" y2="47806"/>
                        <a14:foregroundMark x1="20766" y1="90069" x2="22379" y2="86605"/>
                        <a14:foregroundMark x1="32258" y1="74827" x2="52218" y2="66513"/>
                        <a14:foregroundMark x1="68347" y1="62587" x2="75403" y2="60508"/>
                        <a14:foregroundMark x1="76210" y1="59815" x2="79234" y2="58891"/>
                        <a14:foregroundMark x1="79234" y1="54734" x2="80847" y2="60508"/>
                        <a14:foregroundMark x1="83468" y1="58430" x2="83669" y2="60046"/>
                        <a14:foregroundMark x1="24194" y1="78060" x2="34073" y2="72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2664" y="-29124"/>
            <a:ext cx="2202873" cy="1923073"/>
          </a:xfrm>
          <a:prstGeom prst="rect">
            <a:avLst/>
          </a:prstGeom>
        </p:spPr>
      </p:pic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A89DCBCD-A467-2772-3752-B8F5CD3ED20C}"/>
              </a:ext>
            </a:extLst>
          </p:cNvPr>
          <p:cNvCxnSpPr>
            <a:cxnSpLocks/>
            <a:stCxn id="81" idx="3"/>
            <a:endCxn id="80" idx="3"/>
          </p:cNvCxnSpPr>
          <p:nvPr/>
        </p:nvCxnSpPr>
        <p:spPr>
          <a:xfrm flipV="1">
            <a:off x="11747182" y="2715273"/>
            <a:ext cx="1" cy="779478"/>
          </a:xfrm>
          <a:prstGeom prst="bentConnector3">
            <a:avLst>
              <a:gd name="adj1" fmla="val 2286010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4C099FF-B0E9-C18A-FBEC-0DE8EDC7503B}"/>
              </a:ext>
            </a:extLst>
          </p:cNvPr>
          <p:cNvCxnSpPr>
            <a:cxnSpLocks/>
            <a:stCxn id="56" idx="2"/>
            <a:endCxn id="67" idx="0"/>
          </p:cNvCxnSpPr>
          <p:nvPr/>
        </p:nvCxnSpPr>
        <p:spPr>
          <a:xfrm rot="16200000" flipH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346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25828</TotalTime>
  <Words>46</Words>
  <Application>Microsoft Office PowerPoint</Application>
  <PresentationFormat>와이드스크린</PresentationFormat>
  <Paragraphs>29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M</vt:lpstr>
      <vt:lpstr>Century Gothic</vt:lpstr>
      <vt:lpstr>Wingdings 2</vt:lpstr>
      <vt:lpstr>명언</vt:lpstr>
      <vt:lpstr>Single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630</cp:revision>
  <cp:lastPrinted>2022-02-14T05:59:14Z</cp:lastPrinted>
  <dcterms:created xsi:type="dcterms:W3CDTF">2021-12-21T01:04:53Z</dcterms:created>
  <dcterms:modified xsi:type="dcterms:W3CDTF">2024-05-30T07:05:21Z</dcterms:modified>
</cp:coreProperties>
</file>