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0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139" d="100"/>
          <a:sy n="139" d="100"/>
        </p:scale>
        <p:origin x="34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Sensor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ko-KR" altLang="en-US" dirty="0"/>
              <a:t>파트 </a:t>
            </a:r>
            <a:r>
              <a:rPr lang="en-US" altLang="ko-KR" dirty="0"/>
              <a:t>On/Off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4190540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PartON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4253187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u="sng" dirty="0">
                <a:ea typeface="현대하모니 M" panose="02020603020101020101"/>
              </a:rPr>
              <a:t>PartOFF</a:t>
            </a:r>
            <a:endParaRPr lang="ko-KR" altLang="en-US" sz="1200" u="sng" dirty="0"/>
          </a:p>
        </p:txBody>
      </p: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8435356" y="2933255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MOVE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MOVE ~ PartON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8435355" y="3712733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REMOVE</a:t>
            </a:r>
          </a:p>
          <a:p>
            <a:pPr algn="ctr"/>
            <a:r>
              <a:rPr lang="en-US" altLang="ko-KR" sz="1400">
                <a:ea typeface="현대하모니 M" panose="02020603020101020101"/>
              </a:rPr>
              <a:t>[</a:t>
            </a:r>
            <a:r>
              <a:rPr lang="en-US" altLang="ko-KR" sz="1400"/>
              <a:t>REMOVE</a:t>
            </a:r>
            <a:r>
              <a:rPr lang="en-US" altLang="ko-KR" sz="1400">
                <a:ea typeface="현대하모니 M" panose="02020603020101020101"/>
              </a:rPr>
              <a:t> </a:t>
            </a:r>
            <a:r>
              <a:rPr lang="en-US" altLang="ko-KR" sz="1400" dirty="0"/>
              <a:t>~</a:t>
            </a:r>
            <a:r>
              <a:rPr lang="en-US" altLang="ko-KR" sz="1400" dirty="0">
                <a:ea typeface="현대하모니 M" panose="02020603020101020101"/>
              </a:rPr>
              <a:t> PartOFF]</a:t>
            </a:r>
            <a:endParaRPr lang="ko-KR" altLang="en-US" sz="1400" dirty="0">
              <a:ea typeface="현대하모니 M" panose="02020603020101020101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4391F1-A43A-7A5F-529D-B153C9015E35}"/>
              </a:ext>
            </a:extLst>
          </p:cNvPr>
          <p:cNvSpPr/>
          <p:nvPr/>
        </p:nvSpPr>
        <p:spPr>
          <a:xfrm>
            <a:off x="1645598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MOVE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0052C8C-8D23-5162-F515-013D240103C0}"/>
              </a:ext>
            </a:extLst>
          </p:cNvPr>
          <p:cNvCxnSpPr>
            <a:cxnSpLocks/>
            <a:stCxn id="5" idx="3"/>
            <a:endCxn id="57" idx="1"/>
          </p:cNvCxnSpPr>
          <p:nvPr/>
        </p:nvCxnSpPr>
        <p:spPr>
          <a:xfrm>
            <a:off x="2748684" y="3524530"/>
            <a:ext cx="1441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A6530E-BA57-F917-6432-31B166B8F8C3}"/>
              </a:ext>
            </a:extLst>
          </p:cNvPr>
          <p:cNvSpPr/>
          <p:nvPr/>
        </p:nvSpPr>
        <p:spPr>
          <a:xfrm>
            <a:off x="1639695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REMOVE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03722E2-FC18-E647-8FC2-C2F3A1E744E0}"/>
              </a:ext>
            </a:extLst>
          </p:cNvPr>
          <p:cNvCxnSpPr>
            <a:cxnSpLocks/>
            <a:stCxn id="8" idx="3"/>
            <a:endCxn id="68" idx="1"/>
          </p:cNvCxnSpPr>
          <p:nvPr/>
        </p:nvCxnSpPr>
        <p:spPr>
          <a:xfrm>
            <a:off x="2742781" y="5680957"/>
            <a:ext cx="1510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A79CABF-0136-B798-E772-AC10BECA150E}"/>
              </a:ext>
            </a:extLst>
          </p:cNvPr>
          <p:cNvCxnSpPr>
            <a:cxnSpLocks/>
            <a:stCxn id="8" idx="0"/>
            <a:endCxn id="57" idx="2"/>
          </p:cNvCxnSpPr>
          <p:nvPr/>
        </p:nvCxnSpPr>
        <p:spPr>
          <a:xfrm flipV="1">
            <a:off x="2191238" y="4057745"/>
            <a:ext cx="2550845" cy="1089996"/>
          </a:xfrm>
          <a:prstGeom prst="straightConnector1">
            <a:avLst/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34098DB8-29D4-8658-B398-32A3771E3C11}"/>
              </a:ext>
            </a:extLst>
          </p:cNvPr>
          <p:cNvCxnSpPr>
            <a:cxnSpLocks/>
            <a:stCxn id="81" idx="3"/>
            <a:endCxn id="80" idx="3"/>
          </p:cNvCxnSpPr>
          <p:nvPr/>
        </p:nvCxnSpPr>
        <p:spPr>
          <a:xfrm flipV="1">
            <a:off x="11052788" y="3278267"/>
            <a:ext cx="1" cy="779478"/>
          </a:xfrm>
          <a:prstGeom prst="bentConnector3">
            <a:avLst>
              <a:gd name="adj1" fmla="val 22860100000"/>
            </a:avLst>
          </a:prstGeom>
          <a:ln w="2540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9F80F270-383B-485C-B16A-A620CE271D52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rot="5400000" flipH="1" flipV="1">
            <a:off x="1649191" y="4599792"/>
            <a:ext cx="1089996" cy="5903"/>
          </a:xfrm>
          <a:prstGeom prst="bentConnector3">
            <a:avLst>
              <a:gd name="adj1" fmla="val 50000"/>
            </a:avLst>
          </a:prstGeom>
          <a:ln w="2540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EF67E3E-9FFA-DA77-6759-4D894E9BB8D9}"/>
              </a:ext>
            </a:extLst>
          </p:cNvPr>
          <p:cNvCxnSpPr>
            <a:cxnSpLocks/>
            <a:stCxn id="5" idx="2"/>
            <a:endCxn id="68" idx="0"/>
          </p:cNvCxnSpPr>
          <p:nvPr/>
        </p:nvCxnSpPr>
        <p:spPr>
          <a:xfrm>
            <a:off x="2197141" y="4057745"/>
            <a:ext cx="2607589" cy="1089996"/>
          </a:xfrm>
          <a:prstGeom prst="straightConnector1">
            <a:avLst/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25700</TotalTime>
  <Words>22</Words>
  <Application>Microsoft Office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현대하모니 M</vt:lpstr>
      <vt:lpstr>Century Gothic</vt:lpstr>
      <vt:lpstr>Wingdings 2</vt:lpstr>
      <vt:lpstr>명언</vt:lpstr>
      <vt:lpstr>Sensor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637</cp:revision>
  <cp:lastPrinted>2022-02-14T05:59:14Z</cp:lastPrinted>
  <dcterms:created xsi:type="dcterms:W3CDTF">2021-12-21T01:04:53Z</dcterms:created>
  <dcterms:modified xsi:type="dcterms:W3CDTF">2024-05-30T07:08:07Z</dcterms:modified>
</cp:coreProperties>
</file>