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6891-D0C5-0198-DF28-2DF45F7CE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Axis2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18EBC-2E62-AF1D-9AB0-0C50AB7B6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31B9D-2105-8824-E321-1504BF75981F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706BF20-69FF-C1EC-EE8C-372DB9E5A257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A5C4DCA-9D56-3564-2372-336836C6D152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ZM</a:t>
            </a:r>
          </a:p>
          <a:p>
            <a:pPr algn="ctr"/>
            <a:r>
              <a:rPr lang="en-US" altLang="ko-KR" sz="1400" dirty="0"/>
              <a:t>[zm-~zs-]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2F55FF24-4FE8-52EE-7801-420E28A91EF0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XP</a:t>
            </a:r>
          </a:p>
          <a:p>
            <a:pPr algn="ctr"/>
            <a:r>
              <a:rPr lang="en-US" altLang="ko-KR" sz="1400" dirty="0"/>
              <a:t>[xm+~xs+]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0DDD8F4-8CDE-2966-7843-F7BF860657E6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XM</a:t>
            </a:r>
          </a:p>
          <a:p>
            <a:pPr algn="ctr"/>
            <a:r>
              <a:rPr lang="en-US" altLang="ko-KR" sz="1400" dirty="0"/>
              <a:t>[xm-~xs-]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005389-0471-EE3C-3979-CD04CEE67B4C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FD45F0-D44A-5CC2-84F5-8AF0C2C703E8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FFA0131-875C-79C3-0C07-9802FA55613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260850" y="2675663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E5112-6606-481B-D4D7-B4460B07691D}"/>
              </a:ext>
            </a:extLst>
          </p:cNvPr>
          <p:cNvSpPr/>
          <p:nvPr/>
        </p:nvSpPr>
        <p:spPr>
          <a:xfrm>
            <a:off x="4801130" y="250639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zs-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F2316-9ED9-3662-EDBD-6C900F9E40C4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585394" y="1639649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BC4BC8-3B8B-17A6-71B6-D8614A969D2D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585394" y="1639648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C1CD59-08A5-9BB5-C025-7297B071BE9B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3585394" y="1639649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86729D-662E-AE2D-454E-97725CD86E5C}"/>
              </a:ext>
            </a:extLst>
          </p:cNvPr>
          <p:cNvSpPr/>
          <p:nvPr/>
        </p:nvSpPr>
        <p:spPr>
          <a:xfrm>
            <a:off x="2909937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F99423F-EE10-4AB4-5CD1-0A93046B827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260850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FF97EB-C983-86C7-4B7A-498001E719E7}"/>
              </a:ext>
            </a:extLst>
          </p:cNvPr>
          <p:cNvSpPr/>
          <p:nvPr/>
        </p:nvSpPr>
        <p:spPr>
          <a:xfrm>
            <a:off x="4801130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xs+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2EF923-873D-BF4F-4890-683E3325C536}"/>
              </a:ext>
            </a:extLst>
          </p:cNvPr>
          <p:cNvSpPr/>
          <p:nvPr/>
        </p:nvSpPr>
        <p:spPr>
          <a:xfrm>
            <a:off x="2909937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8497C13-78DA-826B-5741-E3789CE6FDC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260850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B2443E-FA3A-A5E6-877B-659E1A909C58}"/>
              </a:ext>
            </a:extLst>
          </p:cNvPr>
          <p:cNvSpPr/>
          <p:nvPr/>
        </p:nvSpPr>
        <p:spPr>
          <a:xfrm>
            <a:off x="4801130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xs-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2C66B7-B221-1ADA-4E39-56055FD6B0D8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3585394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BE45FE-8522-8B98-CA92-9B4392B48F81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3585394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37C5B5-C12D-1163-05BE-462CEAA1FFA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585394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A3D1F431-B18D-C212-F61C-3E17D193E78E}"/>
              </a:ext>
            </a:extLst>
          </p:cNvPr>
          <p:cNvSpPr/>
          <p:nvPr/>
        </p:nvSpPr>
        <p:spPr>
          <a:xfrm>
            <a:off x="253377" y="4721352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GRIBADV</a:t>
            </a:r>
            <a:endParaRPr lang="en-US" altLang="ko-KR" sz="1400" dirty="0"/>
          </a:p>
          <a:p>
            <a:pPr algn="ctr"/>
            <a:r>
              <a:rPr lang="en-US" altLang="ko-KR" sz="1400" dirty="0"/>
              <a:t>[gm+~gs+]</a:t>
            </a: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8726378C-1BF5-B7ED-E85C-A6CDE1374077}"/>
              </a:ext>
            </a:extLst>
          </p:cNvPr>
          <p:cNvSpPr/>
          <p:nvPr/>
        </p:nvSpPr>
        <p:spPr>
          <a:xfrm>
            <a:off x="253377" y="531835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GRIBRET</a:t>
            </a:r>
            <a:endParaRPr lang="en-US" altLang="ko-KR" sz="1400" dirty="0"/>
          </a:p>
          <a:p>
            <a:pPr algn="ctr"/>
            <a:r>
              <a:rPr lang="en-US" altLang="ko-KR" sz="1400" dirty="0"/>
              <a:t>[gm-~gs-]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77E73C-D5B2-47FD-E4A4-8998F200A674}"/>
              </a:ext>
            </a:extLst>
          </p:cNvPr>
          <p:cNvSpPr/>
          <p:nvPr/>
        </p:nvSpPr>
        <p:spPr>
          <a:xfrm>
            <a:off x="6982428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gm+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B545E9C-EDBF-DC4D-B611-79127B45F6C6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8333341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0B0D6B-468A-0132-81E4-A4FFFA6E527B}"/>
              </a:ext>
            </a:extLst>
          </p:cNvPr>
          <p:cNvSpPr/>
          <p:nvPr/>
        </p:nvSpPr>
        <p:spPr>
          <a:xfrm>
            <a:off x="8873621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gs+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1EF31-D946-AD08-4931-9FBF5D2884E0}"/>
              </a:ext>
            </a:extLst>
          </p:cNvPr>
          <p:cNvSpPr/>
          <p:nvPr/>
        </p:nvSpPr>
        <p:spPr>
          <a:xfrm>
            <a:off x="6982428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gm-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91AD73A-0622-A3B5-FC0E-86F07F10E84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8333341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B78708-CA57-1850-C99F-AAED66D910E1}"/>
              </a:ext>
            </a:extLst>
          </p:cNvPr>
          <p:cNvSpPr/>
          <p:nvPr/>
        </p:nvSpPr>
        <p:spPr>
          <a:xfrm>
            <a:off x="8873621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gs-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A6A9CF8-F2D0-3847-D73D-918F4957C3D7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7657885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674F59-6688-8DC1-B4C1-53F4147883BF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V="1">
            <a:off x="7657885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269609B-E4BE-4CD3-DA6E-835BBCD0875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7657885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833245-60E0-FE6E-B3B0-EA164AA4B75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0D4FAB4-F8D7-E34B-284E-215B374E0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94C6-FB26-F43C-EFC9-0496F9DD1E4E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RobotX</a:t>
              </a:r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83CDA8-2DC8-214F-1634-F3BB2651D13C}"/>
                </a:ext>
              </a:extLst>
            </p:cNvPr>
            <p:cNvSpPr txBox="1"/>
            <p:nvPr/>
          </p:nvSpPr>
          <p:spPr>
            <a:xfrm>
              <a:off x="9157424" y="1146913"/>
              <a:ext cx="5709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D7E2B-CF9D-219F-E9E0-ECC344D3EB61}"/>
                </a:ext>
              </a:extLst>
            </p:cNvPr>
            <p:cNvSpPr txBox="1"/>
            <p:nvPr/>
          </p:nvSpPr>
          <p:spPr>
            <a:xfrm>
              <a:off x="9343243" y="1575782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286B05-28AD-961B-3D9A-644073738ED2}"/>
                </a:ext>
              </a:extLst>
            </p:cNvPr>
            <p:cNvSpPr txBox="1"/>
            <p:nvPr/>
          </p:nvSpPr>
          <p:spPr>
            <a:xfrm>
              <a:off x="9963322" y="84536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RobotX</a:t>
              </a:r>
              <a:r>
                <a:rPr lang="en-US" altLang="ko-KR" sz="800" dirty="0"/>
                <a:t>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495C9-00F0-203F-ED78-19F483668A43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4F8FF-4C30-8A6F-8B5F-2C9B67B37998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7F6A09-BC90-AFB4-4230-F3B21FC9A400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A6F4DA1-F83D-1500-E3A1-B8082EDAD381}"/>
              </a:ext>
            </a:extLst>
          </p:cNvPr>
          <p:cNvSpPr/>
          <p:nvPr/>
        </p:nvSpPr>
        <p:spPr>
          <a:xfrm>
            <a:off x="247621" y="13077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ZP</a:t>
            </a:r>
          </a:p>
          <a:p>
            <a:pPr algn="ctr"/>
            <a:r>
              <a:rPr lang="en-US" altLang="ko-KR" sz="1400" dirty="0"/>
              <a:t>[zm+~zs+]</a:t>
            </a:r>
          </a:p>
        </p:txBody>
      </p: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2378</TotalTime>
  <Words>65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Axis2</vt:lpstr>
      <vt:lpstr>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136</cp:revision>
  <dcterms:created xsi:type="dcterms:W3CDTF">2022-04-27T02:13:37Z</dcterms:created>
  <dcterms:modified xsi:type="dcterms:W3CDTF">2024-05-30T05:58:28Z</dcterms:modified>
</cp:coreProperties>
</file>