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handoutMasterIdLst>
    <p:handoutMasterId r:id="rId5"/>
  </p:handoutMasterIdLst>
  <p:sldIdLst>
    <p:sldId id="256" r:id="rId2"/>
    <p:sldId id="607" r:id="rId3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1" autoAdjust="0"/>
    <p:restoredTop sz="87371" autoAdjust="0"/>
  </p:normalViewPr>
  <p:slideViewPr>
    <p:cSldViewPr snapToGrid="0">
      <p:cViewPr varScale="1">
        <p:scale>
          <a:sx n="139" d="100"/>
          <a:sy n="139" d="100"/>
        </p:scale>
        <p:origin x="340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2" d="100"/>
          <a:sy n="112" d="100"/>
        </p:scale>
        <p:origin x="788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05125BC-BF9B-48EB-9A63-D0029122E1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E24C78-9FB8-DBF5-EE9C-EB33BC93F0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503887-5801-43A0-AEF9-041E8DDC2558}" type="datetimeFigureOut">
              <a:rPr lang="ko-KR" altLang="en-US" smtClean="0"/>
              <a:t>2024-05-30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E893D7-78AF-0933-A349-719C9DBAC0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F1E56F-1986-539B-7E0B-899ABF1FE8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55BA9-7DFA-461B-8A5D-AEAD44AD83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1740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36A0E-57B1-4D4C-BD9B-2F72B5943464}" type="datetimeFigureOut">
              <a:rPr lang="ko-KR" altLang="en-US" smtClean="0"/>
              <a:t>2024-05-30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8587B-688C-4F1D-9D92-1BF3667CE9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3832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2024-05-30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8214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2024-05-30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0119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2024-05-30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08009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2024-05-30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82829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2024-05-30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4963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2024-05-30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407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2024-05-30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471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2024-05-30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9829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2024-05-30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308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2024-05-30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146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2024-05-30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0293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2024-05-30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742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2024-05-30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311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DEA6EBF0-8E22-42A7-9BEA-2AC7066E6498}" type="datetimeFigureOut">
              <a:rPr lang="ko-KR" altLang="en-US" smtClean="0"/>
              <a:t>2024-05-30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571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EA6EBF0-8E22-42A7-9BEA-2AC7066E6498}" type="datetimeFigureOut">
              <a:rPr lang="ko-KR" altLang="en-US" smtClean="0"/>
              <a:t>2024-05-30</a:t>
            </a:fld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47683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6" r:id="rId2"/>
    <p:sldLayoutId id="2147483662" r:id="rId3"/>
    <p:sldLayoutId id="2147483663" r:id="rId4"/>
    <p:sldLayoutId id="2147483664" r:id="rId5"/>
    <p:sldLayoutId id="2147483665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1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FD826C-604B-8DE4-94EF-1D510B4C68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Handling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3491AC5-22D2-8828-7E61-C8271E62BB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1214546"/>
          </a:xfrm>
        </p:spPr>
        <p:txBody>
          <a:bodyPr>
            <a:normAutofit/>
          </a:bodyPr>
          <a:lstStyle/>
          <a:p>
            <a:r>
              <a:rPr lang="en-US" altLang="ko-KR" dirty="0"/>
              <a:t>Welding</a:t>
            </a:r>
            <a:r>
              <a:rPr lang="ko-KR" altLang="en-US" dirty="0"/>
              <a:t> 로보트</a:t>
            </a:r>
          </a:p>
        </p:txBody>
      </p:sp>
    </p:spTree>
    <p:extLst>
      <p:ext uri="{BB962C8B-B14F-4D97-AF65-F5344CB8AC3E}">
        <p14:creationId xmlns:p14="http://schemas.microsoft.com/office/powerpoint/2010/main" val="1899000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Flow</a:t>
            </a:r>
            <a:endParaRPr lang="ko-KR" altLang="en-US" dirty="0"/>
          </a:p>
        </p:txBody>
      </p:sp>
      <p:sp>
        <p:nvSpPr>
          <p:cNvPr id="3" name="화살표: 오각형 2">
            <a:extLst>
              <a:ext uri="{FF2B5EF4-FFF2-40B4-BE49-F238E27FC236}">
                <a16:creationId xmlns:a16="http://schemas.microsoft.com/office/drawing/2014/main" id="{CB5747B3-AC8A-5B6E-FCF3-6ABFB0F2E1BE}"/>
              </a:ext>
            </a:extLst>
          </p:cNvPr>
          <p:cNvSpPr/>
          <p:nvPr/>
        </p:nvSpPr>
        <p:spPr>
          <a:xfrm>
            <a:off x="9156761" y="2224030"/>
            <a:ext cx="2617433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dirty="0">
                <a:ea typeface="현대하모니 M" panose="02020603020101020101"/>
              </a:rPr>
              <a:t>HOME</a:t>
            </a:r>
          </a:p>
          <a:p>
            <a:pPr algn="ctr"/>
            <a:r>
              <a:rPr lang="en-US" altLang="ko-KR" sz="1400" dirty="0">
                <a:ea typeface="현대하모니 M" panose="02020603020101020101"/>
              </a:rPr>
              <a:t>[R1~ R1]</a:t>
            </a:r>
          </a:p>
        </p:txBody>
      </p:sp>
      <p:sp>
        <p:nvSpPr>
          <p:cNvPr id="4" name="화살표: 오각형 3">
            <a:extLst>
              <a:ext uri="{FF2B5EF4-FFF2-40B4-BE49-F238E27FC236}">
                <a16:creationId xmlns:a16="http://schemas.microsoft.com/office/drawing/2014/main" id="{11D9824B-9C79-1754-1358-CAFCD5BF3EA9}"/>
              </a:ext>
            </a:extLst>
          </p:cNvPr>
          <p:cNvSpPr/>
          <p:nvPr/>
        </p:nvSpPr>
        <p:spPr>
          <a:xfrm>
            <a:off x="9156760" y="3003508"/>
            <a:ext cx="2617433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dirty="0">
                <a:ea typeface="현대하모니 M" panose="02020603020101020101"/>
              </a:rPr>
              <a:t>LOAD</a:t>
            </a:r>
          </a:p>
          <a:p>
            <a:pPr algn="ctr"/>
            <a:r>
              <a:rPr lang="en-US" altLang="ko-KR" sz="1400" dirty="0">
                <a:ea typeface="현대하모니 M" panose="02020603020101020101"/>
              </a:rPr>
              <a:t> [R2~ R2]</a:t>
            </a:r>
          </a:p>
        </p:txBody>
      </p:sp>
      <p:sp>
        <p:nvSpPr>
          <p:cNvPr id="6" name="화살표: 오각형 5">
            <a:extLst>
              <a:ext uri="{FF2B5EF4-FFF2-40B4-BE49-F238E27FC236}">
                <a16:creationId xmlns:a16="http://schemas.microsoft.com/office/drawing/2014/main" id="{4C8F2E10-C2F4-637F-2ADD-3D6B5FE13FA8}"/>
              </a:ext>
            </a:extLst>
          </p:cNvPr>
          <p:cNvSpPr/>
          <p:nvPr/>
        </p:nvSpPr>
        <p:spPr>
          <a:xfrm>
            <a:off x="9156759" y="3782987"/>
            <a:ext cx="2617433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dirty="0">
                <a:ea typeface="현대하모니 M" panose="02020603020101020101"/>
              </a:rPr>
              <a:t>UNLOAD </a:t>
            </a:r>
          </a:p>
          <a:p>
            <a:pPr algn="ctr"/>
            <a:r>
              <a:rPr lang="en-US" altLang="ko-KR" sz="1400" dirty="0">
                <a:ea typeface="현대하모니 M" panose="02020603020101020101"/>
              </a:rPr>
              <a:t>[</a:t>
            </a:r>
            <a:r>
              <a:rPr lang="en-US" altLang="ko-KR" sz="1400">
                <a:ea typeface="현대하모니 M" panose="02020603020101020101"/>
              </a:rPr>
              <a:t>R3~ R3]</a:t>
            </a:r>
            <a:endParaRPr lang="en-US" altLang="ko-KR" sz="1400" dirty="0">
              <a:ea typeface="현대하모니 M" panose="02020603020101020101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D035912-6883-9CC7-F0C6-64F8A973AF0A}"/>
              </a:ext>
            </a:extLst>
          </p:cNvPr>
          <p:cNvSpPr/>
          <p:nvPr/>
        </p:nvSpPr>
        <p:spPr>
          <a:xfrm>
            <a:off x="2739304" y="3913300"/>
            <a:ext cx="982224" cy="7407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R2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298302E-01FD-2BF3-0B22-A7B6F88923EA}"/>
              </a:ext>
            </a:extLst>
          </p:cNvPr>
          <p:cNvSpPr/>
          <p:nvPr/>
        </p:nvSpPr>
        <p:spPr>
          <a:xfrm>
            <a:off x="4753237" y="3913300"/>
            <a:ext cx="982224" cy="7407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R3</a:t>
            </a:r>
            <a:endParaRPr lang="ko-KR" altLang="en-US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00CF368-D5B4-22F9-7836-EE0744844558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3721528" y="4283683"/>
            <a:ext cx="1031709" cy="0"/>
          </a:xfrm>
          <a:prstGeom prst="straightConnector1">
            <a:avLst/>
          </a:prstGeom>
          <a:ln w="25400">
            <a:prstDash val="dash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07B4271-2FC4-815C-9A74-D4AF3359BA68}"/>
              </a:ext>
            </a:extLst>
          </p:cNvPr>
          <p:cNvSpPr/>
          <p:nvPr/>
        </p:nvSpPr>
        <p:spPr>
          <a:xfrm>
            <a:off x="2739304" y="5155692"/>
            <a:ext cx="982224" cy="7407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R3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3B3EA56-0DA0-8FBB-11D1-41AC55896880}"/>
              </a:ext>
            </a:extLst>
          </p:cNvPr>
          <p:cNvSpPr/>
          <p:nvPr/>
        </p:nvSpPr>
        <p:spPr>
          <a:xfrm>
            <a:off x="4753237" y="5155692"/>
            <a:ext cx="982224" cy="7407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u="sng" dirty="0"/>
              <a:t>R1</a:t>
            </a:r>
            <a:endParaRPr lang="ko-KR" altLang="en-US" u="sng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2A08F84F-E9B7-A696-30B3-79458D11C6A5}"/>
              </a:ext>
            </a:extLst>
          </p:cNvPr>
          <p:cNvCxnSpPr>
            <a:cxnSpLocks/>
            <a:stCxn id="13" idx="3"/>
            <a:endCxn id="15" idx="1"/>
          </p:cNvCxnSpPr>
          <p:nvPr/>
        </p:nvCxnSpPr>
        <p:spPr>
          <a:xfrm>
            <a:off x="3721528" y="5526075"/>
            <a:ext cx="1031709" cy="0"/>
          </a:xfrm>
          <a:prstGeom prst="straightConnector1">
            <a:avLst/>
          </a:prstGeom>
          <a:ln w="25400">
            <a:prstDash val="dash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5B84DA3-60AC-EFB6-FC02-AA9EFF4C001B}"/>
              </a:ext>
            </a:extLst>
          </p:cNvPr>
          <p:cNvSpPr/>
          <p:nvPr/>
        </p:nvSpPr>
        <p:spPr>
          <a:xfrm>
            <a:off x="2739304" y="2790342"/>
            <a:ext cx="982224" cy="7407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u="sng" dirty="0"/>
              <a:t>R1</a:t>
            </a:r>
            <a:endParaRPr lang="ko-KR" altLang="en-US" u="sng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2B6F859-4A29-6BE3-8E1D-30B790DD6414}"/>
              </a:ext>
            </a:extLst>
          </p:cNvPr>
          <p:cNvSpPr/>
          <p:nvPr/>
        </p:nvSpPr>
        <p:spPr>
          <a:xfrm>
            <a:off x="4753237" y="2790342"/>
            <a:ext cx="982224" cy="7407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R2</a:t>
            </a:r>
            <a:endParaRPr lang="ko-KR" altLang="en-US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275BFE08-55EE-245F-30CB-3333EDCAB02C}"/>
              </a:ext>
            </a:extLst>
          </p:cNvPr>
          <p:cNvCxnSpPr>
            <a:cxnSpLocks/>
            <a:stCxn id="17" idx="3"/>
            <a:endCxn id="18" idx="1"/>
          </p:cNvCxnSpPr>
          <p:nvPr/>
        </p:nvCxnSpPr>
        <p:spPr>
          <a:xfrm>
            <a:off x="3721528" y="3160725"/>
            <a:ext cx="1031709" cy="0"/>
          </a:xfrm>
          <a:prstGeom prst="straightConnector1">
            <a:avLst/>
          </a:prstGeom>
          <a:ln w="25400">
            <a:prstDash val="dash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25615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명언">
  <a:themeElements>
    <a:clrScheme name="명언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명언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명언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25681</TotalTime>
  <Words>29</Words>
  <Application>Microsoft Office PowerPoint</Application>
  <PresentationFormat>와이드스크린</PresentationFormat>
  <Paragraphs>15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맑은 고딕</vt:lpstr>
      <vt:lpstr>현대하모니 M</vt:lpstr>
      <vt:lpstr>Century Gothic</vt:lpstr>
      <vt:lpstr>Wingdings 2</vt:lpstr>
      <vt:lpstr>명언</vt:lpstr>
      <vt:lpstr>Handling</vt:lpstr>
      <vt:lpstr>Flow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 승훈</dc:creator>
  <cp:lastModifiedBy>안 승훈</cp:lastModifiedBy>
  <cp:revision>619</cp:revision>
  <cp:lastPrinted>2022-02-14T05:59:14Z</cp:lastPrinted>
  <dcterms:created xsi:type="dcterms:W3CDTF">2021-12-21T01:04:53Z</dcterms:created>
  <dcterms:modified xsi:type="dcterms:W3CDTF">2024-05-30T07:09:57Z</dcterms:modified>
</cp:coreProperties>
</file>