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486E2-93EC-CB11-BF2F-C43983275FC2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3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8478288-8E55-80A2-710C-9BB36E1A9D26}"/>
              </a:ext>
            </a:extLst>
          </p:cNvPr>
          <p:cNvCxnSpPr>
            <a:cxnSpLocks/>
            <a:stCxn id="14" idx="3"/>
            <a:endCxn id="25" idx="3"/>
          </p:cNvCxnSpPr>
          <p:nvPr/>
        </p:nvCxnSpPr>
        <p:spPr>
          <a:xfrm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471264-FC50-93A0-260C-577AEBCC70A6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9377168" y="5215570"/>
            <a:ext cx="0" cy="49850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3BC3BA-30B7-79EB-0EA2-DA27B3D6A72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752833-9E61-561A-B30B-5E3758325836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710871-16F8-77E2-A09B-7E97B86BF08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2E157A-E87C-8BA7-31A3-FD48CCA2A4E2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31238</TotalTime>
  <Words>511</Words>
  <Application>Microsoft Office PowerPoint</Application>
  <PresentationFormat>와이드스크린</PresentationFormat>
  <Paragraphs>210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910</cp:revision>
  <cp:lastPrinted>2022-02-14T05:59:14Z</cp:lastPrinted>
  <dcterms:created xsi:type="dcterms:W3CDTF">2021-12-21T01:04:53Z</dcterms:created>
  <dcterms:modified xsi:type="dcterms:W3CDTF">2024-05-30T09:00:50Z</dcterms:modified>
</cp:coreProperties>
</file>