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9"/>
  </p:notesMasterIdLst>
  <p:handoutMasterIdLst>
    <p:handoutMasterId r:id="rId20"/>
  </p:handoutMasterIdLst>
  <p:sldIdLst>
    <p:sldId id="614" r:id="rId2"/>
    <p:sldId id="258" r:id="rId3"/>
    <p:sldId id="259" r:id="rId4"/>
    <p:sldId id="630" r:id="rId5"/>
    <p:sldId id="629" r:id="rId6"/>
    <p:sldId id="625" r:id="rId7"/>
    <p:sldId id="627" r:id="rId8"/>
    <p:sldId id="628" r:id="rId9"/>
    <p:sldId id="631" r:id="rId10"/>
    <p:sldId id="632" r:id="rId11"/>
    <p:sldId id="618" r:id="rId12"/>
    <p:sldId id="615" r:id="rId13"/>
    <p:sldId id="621" r:id="rId14"/>
    <p:sldId id="714" r:id="rId15"/>
    <p:sldId id="715" r:id="rId16"/>
    <p:sldId id="607" r:id="rId17"/>
    <p:sldId id="633" r:id="rId1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1" d="100"/>
          <a:sy n="111" d="100"/>
        </p:scale>
        <p:origin x="6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2023-01-27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2023-01-27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2023-01-27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2023-01-27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2023-01-27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2023-01-27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2023-01-27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2023-01-27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2023-01-27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2023-01-27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2023-01-27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2023-01-27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2023-01-27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2023-01-27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2023-01-27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2152650" y="726379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R[airOn1]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R[airOn2]</a:t>
            </a:r>
          </a:p>
          <a:p>
            <a:pPr algn="ctr"/>
            <a:endParaRPr lang="en-US" altLang="ko-KR" sz="110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D[leakOn]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D[waterLowErr]</a:t>
            </a:r>
            <a:endParaRPr lang="ko-KR" altLang="en-US" sz="110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S10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652831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7579820" y="2213702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dirty="0" err="1"/>
              <a:t>Pin2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R11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FEX.R2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971018" y="4222092"/>
            <a:ext cx="4427269" cy="21269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FEX.R2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R22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1774179" y="2811617"/>
            <a:ext cx="880963" cy="193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38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>
                <a:ea typeface="현대하모니 M" panose="02020603020101020101"/>
              </a:rPr>
              <a:t>API9</a:t>
            </a:r>
            <a:endParaRPr lang="en-US" altLang="ko-KR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RXs </a:t>
            </a:r>
            <a:r>
              <a:rPr lang="ko-KR" altLang="en-US" sz="1800" dirty="0"/>
              <a:t>생략가능</a:t>
            </a:r>
            <a:endParaRPr lang="en-US" altLang="ko-KR" sz="1800" dirty="0"/>
          </a:p>
          <a:p>
            <a:r>
              <a:rPr lang="en-US" altLang="ko-KR" sz="1800" dirty="0"/>
              <a:t>(Real </a:t>
            </a:r>
            <a:r>
              <a:rPr lang="ko-KR" altLang="en-US" sz="1800" dirty="0"/>
              <a:t>인과처리 없이 </a:t>
            </a:r>
            <a:r>
              <a:rPr lang="en-US" altLang="ko-KR" sz="1800" dirty="0"/>
              <a:t>Plan </a:t>
            </a:r>
            <a:r>
              <a:rPr lang="ko-KR" altLang="en-US" dirty="0"/>
              <a:t>무처리</a:t>
            </a:r>
            <a:r>
              <a:rPr lang="en-US" altLang="ko-KR" dirty="0"/>
              <a:t>)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Copy1 $Func1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Copy2 $Func2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../Sample/lib/test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../sample/Lib/test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31056</TotalTime>
  <Words>637</Words>
  <Application>Microsoft Office PowerPoint</Application>
  <PresentationFormat>와이드스크린</PresentationFormat>
  <Paragraphs>187</Paragraphs>
  <Slides>17</Slides>
  <Notes>1</Notes>
  <HiddenSlides>14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F</vt:lpstr>
      <vt:lpstr>F1</vt:lpstr>
      <vt:lpstr>F2</vt:lpstr>
      <vt:lpstr>T1</vt:lpstr>
      <vt:lpstr>S2</vt:lpstr>
      <vt:lpstr>S3</vt:lpstr>
      <vt:lpstr>S4</vt:lpstr>
      <vt:lpstr>OrFlow</vt:lpstr>
      <vt:lpstr>$SystemA</vt:lpstr>
      <vt:lpstr>S201</vt:lpstr>
      <vt:lpstr>S101</vt:lpstr>
      <vt:lpstr>S10</vt:lpstr>
      <vt:lpstr>F</vt:lpstr>
      <vt:lpstr>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795</cp:revision>
  <cp:lastPrinted>2022-02-14T05:59:14Z</cp:lastPrinted>
  <dcterms:created xsi:type="dcterms:W3CDTF">2021-12-21T01:04:53Z</dcterms:created>
  <dcterms:modified xsi:type="dcterms:W3CDTF">2023-01-27T09:30:21Z</dcterms:modified>
</cp:coreProperties>
</file>