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  <p:sldId id="285" r:id="rId9"/>
    <p:sldId id="279" r:id="rId10"/>
    <p:sldId id="286" r:id="rId11"/>
    <p:sldId id="280" r:id="rId12"/>
    <p:sldId id="287" r:id="rId13"/>
    <p:sldId id="281" r:id="rId14"/>
    <p:sldId id="263" r:id="rId15"/>
    <p:sldId id="264" r:id="rId16"/>
    <p:sldId id="271" r:id="rId17"/>
    <p:sldId id="282" r:id="rId18"/>
    <p:sldId id="274" r:id="rId19"/>
    <p:sldId id="283" r:id="rId20"/>
    <p:sldId id="275" r:id="rId21"/>
    <p:sldId id="284" r:id="rId22"/>
    <p:sldId id="276" r:id="rId23"/>
    <p:sldId id="278" r:id="rId24"/>
    <p:sldId id="270" r:id="rId25"/>
    <p:sldId id="265" r:id="rId26"/>
    <p:sldId id="266" r:id="rId27"/>
    <p:sldId id="267" r:id="rId28"/>
    <p:sldId id="268" r:id="rId29"/>
    <p:sldId id="269" r:id="rId30"/>
    <p:sldId id="272" r:id="rId31"/>
    <p:sldId id="27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4E820-8D72-C5E3-217D-243CA6F14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B3A957-350A-A16C-FF9E-3AA5E5F03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49DF6-36DF-BC08-9500-74BCB04E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FF913-0891-4DF0-6481-75AB7D03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12C4E-1490-FA91-1979-1CFD012F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61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D101-EF6C-A976-D24C-0A45B86A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2CAB7-D0EE-307B-015C-85926FBAE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8F541-8497-5E6D-2087-E704EDEF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234E-531E-A128-BE47-219FBC2B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A8EF8-570C-9916-AA93-8F6D6AFB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672F2-030E-7F83-C689-701189CC7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252EDE-B66D-F461-0C45-95793A338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98E95-C811-3B71-29B8-81FB342F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6504F-96E3-EFFE-E815-549CA1CE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43259-726D-A6FA-5F72-E926F731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05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4B085-8F34-8B46-512E-B9B59DE9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D131D-9123-9DAB-F5B2-054946B3A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E3F7A-7661-D526-4F7E-798CA4A0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789F9-12C0-AA2D-C917-7FC77AED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3AFE2-FE41-581C-9464-0A28D85A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37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3831D-332C-E55D-74A6-621BEAD7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84237-7DF2-F727-1B87-97BDDE71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D8A51-0A9F-E6FF-3244-9450132F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C9844-5452-19F0-2FEC-99EE4A83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16CF5-1265-B7A3-BA5F-971C63C0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16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64531-B2D0-25BC-36FE-63C5202E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01885-9C5C-3CCB-F7FF-936D25848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88716-F885-A036-8A8A-39BF2D46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E9A24-0596-850A-1220-38F94462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21150-BF0D-6252-1828-C20C6125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329FAC-A88B-E433-7339-ADA31C5E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25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4C6FC-2C22-88C5-C6E2-3F8385E9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3B801-BA56-737F-498F-A45ED970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26697F-6B76-A95C-68B8-62E4E2C8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9443FC-E04F-2FDC-FFC5-6C4F9A56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0C907-93F7-2ADF-54D5-E7503533C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861017-D02F-0EEE-6E3D-A7EE6676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461AF9-0CBE-92FD-9E5A-766AE6EC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DDFF13-1AF5-F772-14FA-ACB09CF7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22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0F26F-1AA1-BD17-7724-4E3C415A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E7A2FC-F12A-7DCE-C192-238E9182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942327-EDE3-A5AA-2D36-482178D4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446AD-E669-81B8-602C-BAB2262B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04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6DC13D-6053-B972-3D2D-4F804FC1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8B56D-2E94-BD14-9D75-17C1F2BF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3BE04-7154-D0E9-A868-1B4E7EA7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80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F38C4-17ED-6B0C-0DF2-7C67920D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CBC65-DB14-3568-18CD-34E50A87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327CB-C6C7-5507-7C25-0ED472D01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8939A-20FA-68CD-4D14-6DE8DF4E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6BDF1-23F7-6F99-1FEF-322E6136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FD2B0-D89A-8196-5C9B-E4F5F538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35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F5DA8-9BAC-3A5B-2C6A-5CB1E4B5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B18E4A-6F94-54BA-0669-EDFBFEC70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2BF8E-BD20-2B04-EDFD-3B50366D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D736F-5863-7D0F-3070-884B6B80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C9A99C-33ED-7C48-D8B4-C28803FB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9FF17-1FDB-2C3C-6AD7-C010CA9F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08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362BE0-9C8D-D5CA-7D16-5DE581F2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5038B-47F8-0DBE-63C7-C68853F7B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D76D6-473D-8D57-9168-4A507515A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1F29-D168-44AB-8C51-C78796B9CFB4}" type="datetimeFigureOut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24FA3-F759-112B-D41B-172CC1622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105F1-50AA-5546-3E5E-2B779E035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87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l.ls-electric.com/uploads/document/16415181015221/LS%EC%9D%BC%EB%A0%89%ED%8A%B8%EB%A6%AD_XGI%20%EC%A0%9C%ED%92%88%EA%B5%90%EC%9C%A1_V2.2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terature.rockwellautomation.com/idc/groups/literature/documents/rm/1756-rm003_-ko-p.pdf" TargetMode="External"/><Relationship Id="rId2" Type="http://schemas.openxmlformats.org/officeDocument/2006/relationships/hyperlink" Target="https://literature.rockwellautomation.com/idc/groups/literature/documents/rm/1756-rm003_-en-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mart.co.kr/resource/ls/%EC%82%AC%EC%9A%A9%EC%84%A4%EB%AA%85%EC%84%9C_XGI_XGR_XEC_%EB%AA%85%EB%A0%B9%EC%96%B4%EC%A7%91_V2.7.pdf" TargetMode="External"/><Relationship Id="rId4" Type="http://schemas.openxmlformats.org/officeDocument/2006/relationships/hyperlink" Target="https://edisciplinas.usp.br/pluginfile.php/184942/mod_resource/content/1/Logix5000%20-%20Manual%20de%20Referencias.pd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uduji.iptime.org/gnuboard/data/file/du_board_study/XGI_%EC%B4%88%EA%B8%89(V18).pdf" TargetMode="Externa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dRpvMTskUI&amp;t=351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3948C-8AE0-01E9-9497-DF09BA8FC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FE83A7-6DDD-161C-C9AB-B270CF5B5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FEAA0-9A63-7CC9-4DD9-E11F2C0E09BD}"/>
              </a:ext>
            </a:extLst>
          </p:cNvPr>
          <p:cNvSpPr txBox="1"/>
          <p:nvPr/>
        </p:nvSpPr>
        <p:spPr>
          <a:xfrm>
            <a:off x="1524000" y="555097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XGK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는 타이머가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8192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개인데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XGI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는 제한이 없음</a:t>
            </a:r>
            <a:endParaRPr lang="en-US" altLang="ko-KR" dirty="0"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19805-D5A6-113C-FC23-AC808300D439}"/>
              </a:ext>
            </a:extLst>
          </p:cNvPr>
          <p:cNvSpPr txBox="1"/>
          <p:nvPr/>
        </p:nvSpPr>
        <p:spPr>
          <a:xfrm>
            <a:off x="424872" y="5951081"/>
            <a:ext cx="11342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2"/>
              </a:rPr>
              <a:t>https://sol.ls-electric.com/uploads/document/16415181015221/LS%EC%9D%BC%EB%A0%89%ED%8A%B8%EB%A6%AD_XGI%20%EC%A0%9C%ED%92%88%EA%B5%90%EC%9C%A1_V2.2.pdf</a:t>
            </a:r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79121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5E7A-DC4F-3BDC-EAF1-5843624C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88" y="268652"/>
            <a:ext cx="2261532" cy="56185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TOF (AB)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BBFE22-6872-2CF0-0EB8-5E2994FF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830" y="152400"/>
            <a:ext cx="9321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0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27811" cy="867138"/>
          </a:xfrm>
        </p:spPr>
        <p:txBody>
          <a:bodyPr>
            <a:normAutofit/>
          </a:bodyPr>
          <a:lstStyle/>
          <a:p>
            <a:r>
              <a:rPr lang="ko-KR" altLang="en-US" dirty="0"/>
              <a:t>산전 </a:t>
            </a:r>
            <a:r>
              <a:rPr lang="en-US" altLang="ko-KR" dirty="0"/>
              <a:t>TOF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C12354-AF74-307C-BB1F-D62E9B84E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090612"/>
            <a:ext cx="81438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8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5E7A-DC4F-3BDC-EAF1-5843624C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88" y="268652"/>
            <a:ext cx="2261532" cy="56185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RTO (AB)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4EB699-EFB9-5364-E250-3EA16F60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686" y="114300"/>
            <a:ext cx="9285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45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27811" cy="86713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산전 </a:t>
            </a:r>
            <a:r>
              <a:rPr lang="en-US" altLang="ko-KR" dirty="0"/>
              <a:t>TMR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1C27B0-61A9-23D6-43C0-BD6E05748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617" y="1054099"/>
            <a:ext cx="81438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2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1B1E1A9-6AFD-E27C-2258-6496ED70F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9D93AD1-9BE9-7782-790D-E3D2F2C16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42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031465-16DB-9C7C-11E0-954AF46A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828800"/>
            <a:ext cx="9467850" cy="32004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0CC2357-92A8-8690-7C20-3467415A7415}"/>
              </a:ext>
            </a:extLst>
          </p:cNvPr>
          <p:cNvSpPr txBox="1">
            <a:spLocks/>
          </p:cNvSpPr>
          <p:nvPr/>
        </p:nvSpPr>
        <p:spPr>
          <a:xfrm>
            <a:off x="117763" y="124979"/>
            <a:ext cx="1526309" cy="604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CTU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0043B-88A0-7279-B89D-5070D8811789}"/>
              </a:ext>
            </a:extLst>
          </p:cNvPr>
          <p:cNvSpPr txBox="1"/>
          <p:nvPr/>
        </p:nvSpPr>
        <p:spPr>
          <a:xfrm>
            <a:off x="465909" y="203780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.CU, .CD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222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5E7A-DC4F-3BDC-EAF1-5843624C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88" y="268652"/>
            <a:ext cx="2261532" cy="561858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CTU (AB)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426A75-0A20-CF9C-2FF2-9513282C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023937"/>
            <a:ext cx="84677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38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5E7A-DC4F-3BDC-EAF1-5843624C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88" y="268652"/>
            <a:ext cx="2261532" cy="56185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CTU (AB)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BB77F8-3FE5-C207-CA50-13579481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92" y="104775"/>
            <a:ext cx="8901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80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27811" cy="867138"/>
          </a:xfrm>
        </p:spPr>
        <p:txBody>
          <a:bodyPr>
            <a:normAutofit/>
          </a:bodyPr>
          <a:lstStyle/>
          <a:p>
            <a:r>
              <a:rPr lang="ko-KR" altLang="en-US" dirty="0"/>
              <a:t>산전 </a:t>
            </a:r>
            <a:r>
              <a:rPr lang="en-US" altLang="ko-KR" dirty="0"/>
              <a:t>CTU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56FB1C-5DF3-F5A0-7DE6-409B7628D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320" y="1108958"/>
            <a:ext cx="6850380" cy="572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05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5E7A-DC4F-3BDC-EAF1-5843624C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88" y="268652"/>
            <a:ext cx="2261532" cy="56185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CTD (AB)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01E0FB-E6E6-CB22-63D7-496ABEFDC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475" y="95250"/>
            <a:ext cx="880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3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A2C57-B60C-D2C2-F90C-5468F61E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C0B32-71EE-1361-1610-CB6B849B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</a:t>
            </a:r>
          </a:p>
          <a:p>
            <a:pPr lvl="1"/>
            <a:r>
              <a:rPr lang="en-US" altLang="ko-KR" dirty="0">
                <a:hlinkClick r:id="rId2"/>
              </a:rPr>
              <a:t>https://literature.rockwellautomation.com/idc/groups/literature/documents/rm/1756-rm003_-en-p.pdf</a:t>
            </a:r>
            <a:r>
              <a:rPr lang="en-US" altLang="ko-KR" dirty="0"/>
              <a:t>   </a:t>
            </a:r>
            <a:r>
              <a:rPr lang="ko-KR" altLang="en-US" dirty="0"/>
              <a:t>영문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https://literature.rockwellautomation.com/idc/groups/literature/documents/rm/1756-rm003_-ko-p.pdf</a:t>
            </a:r>
            <a:r>
              <a:rPr lang="en-US" altLang="ko-KR" dirty="0"/>
              <a:t>   </a:t>
            </a:r>
            <a:r>
              <a:rPr lang="ko-KR" altLang="en-US" dirty="0"/>
              <a:t>국문</a:t>
            </a:r>
            <a:endParaRPr lang="en-US" altLang="ko-KR" dirty="0"/>
          </a:p>
          <a:p>
            <a:pPr lvl="1"/>
            <a:r>
              <a:rPr lang="en-US" altLang="ko-KR" b="1" dirty="0">
                <a:hlinkClick r:id="rId4"/>
              </a:rPr>
              <a:t>https://edisciplinas.usp.br/pluginfile.php/184942/mod_resource/content/1/Logix5000%20-%20Manual%20de%20Referencias.pdf</a:t>
            </a:r>
            <a:r>
              <a:rPr lang="en-US" altLang="ko-KR" b="1" dirty="0"/>
              <a:t>   </a:t>
            </a:r>
          </a:p>
          <a:p>
            <a:r>
              <a:rPr lang="en-US" altLang="ko-KR" dirty="0"/>
              <a:t>LS </a:t>
            </a:r>
            <a:r>
              <a:rPr lang="ko-KR" altLang="en-US" dirty="0"/>
              <a:t>산전</a:t>
            </a:r>
            <a:endParaRPr lang="en-US" altLang="ko-KR" dirty="0"/>
          </a:p>
          <a:p>
            <a:pPr lvl="1"/>
            <a:r>
              <a:rPr lang="en-US" altLang="ko-KR" dirty="0">
                <a:hlinkClick r:id="rId5"/>
              </a:rPr>
              <a:t>http://www.famart.co.kr/resource/ls/%EC%82%AC%EC%9A%A9%EC%84%A4%EB%AA%85%EC%84%9C_XGI_XGR_XEC_%EB%AA%85%EB%A0%B9%EC%96%B4%EC%A7%91_V2.7.pdf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908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27811" cy="867138"/>
          </a:xfrm>
        </p:spPr>
        <p:txBody>
          <a:bodyPr/>
          <a:lstStyle/>
          <a:p>
            <a:r>
              <a:rPr lang="ko-KR" altLang="en-US" dirty="0"/>
              <a:t>산전 </a:t>
            </a:r>
            <a:r>
              <a:rPr lang="en-US" altLang="ko-KR" dirty="0"/>
              <a:t>CTD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963DB8-0214-D641-7447-AB6F23E2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954" y="1436985"/>
            <a:ext cx="6472646" cy="52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1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5E7A-DC4F-3BDC-EAF1-5843624C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88" y="268652"/>
            <a:ext cx="2524562" cy="56185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CTUD (AB)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1EAE34-FED0-6143-5AEC-57C52953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67" y="104775"/>
            <a:ext cx="5875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70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999763" cy="867138"/>
          </a:xfrm>
        </p:spPr>
        <p:txBody>
          <a:bodyPr>
            <a:normAutofit/>
          </a:bodyPr>
          <a:lstStyle/>
          <a:p>
            <a:r>
              <a:rPr lang="ko-KR" altLang="en-US" dirty="0"/>
              <a:t>산전 </a:t>
            </a:r>
            <a:r>
              <a:rPr lang="en-US" altLang="ko-KR" dirty="0"/>
              <a:t>CTUD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67B7D4-BE02-61AF-CA0E-DCB052C9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02" y="1040235"/>
            <a:ext cx="5833454" cy="56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74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999763" cy="867138"/>
          </a:xfrm>
        </p:spPr>
        <p:txBody>
          <a:bodyPr>
            <a:normAutofit/>
          </a:bodyPr>
          <a:lstStyle/>
          <a:p>
            <a:r>
              <a:rPr lang="ko-KR" altLang="en-US" dirty="0"/>
              <a:t>산전 </a:t>
            </a:r>
            <a:r>
              <a:rPr lang="en-US" altLang="ko-KR" dirty="0"/>
              <a:t>CTR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B5F6A9-1C23-3C00-2050-75B59FEA5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646" y="997402"/>
            <a:ext cx="8057741" cy="513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30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5338D-1F5A-51DF-0067-3163797D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2" y="58927"/>
            <a:ext cx="2448902" cy="64994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산전 </a:t>
            </a:r>
            <a:r>
              <a:rPr lang="en-US" altLang="ko-KR" sz="2800" dirty="0"/>
              <a:t>counter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4CE43A-F2FA-7796-24F8-312CE2FD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704" y="0"/>
            <a:ext cx="7144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28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757F2-A588-55CE-AB29-82077923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Classes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F86A6-FCC0-59AB-948C-3E9E8C77D4DC}"/>
              </a:ext>
            </a:extLst>
          </p:cNvPr>
          <p:cNvSpPr txBox="1"/>
          <p:nvPr/>
        </p:nvSpPr>
        <p:spPr>
          <a:xfrm>
            <a:off x="5098473" y="3602182"/>
            <a:ext cx="20967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CounterBaseStruct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575FE-4F39-AADC-55CE-ECFB6E3669A6}"/>
              </a:ext>
            </a:extLst>
          </p:cNvPr>
          <p:cNvSpPr txBox="1"/>
          <p:nvPr/>
        </p:nvSpPr>
        <p:spPr>
          <a:xfrm>
            <a:off x="3274752" y="2466665"/>
            <a:ext cx="2685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TimerCounterBaseStruct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31649-4787-4F5C-7742-58BD041B7E84}"/>
              </a:ext>
            </a:extLst>
          </p:cNvPr>
          <p:cNvSpPr txBox="1"/>
          <p:nvPr/>
        </p:nvSpPr>
        <p:spPr>
          <a:xfrm>
            <a:off x="2498436" y="3602182"/>
            <a:ext cx="13740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TimerStruct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FD63E-A720-BFC2-5DFE-027619930568}"/>
              </a:ext>
            </a:extLst>
          </p:cNvPr>
          <p:cNvSpPr txBox="1"/>
          <p:nvPr/>
        </p:nvSpPr>
        <p:spPr>
          <a:xfrm>
            <a:off x="5098473" y="4557929"/>
            <a:ext cx="1217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CTUStruct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19F6F0-08D6-0BD0-969D-7D49C2483EDF}"/>
              </a:ext>
            </a:extLst>
          </p:cNvPr>
          <p:cNvSpPr txBox="1"/>
          <p:nvPr/>
        </p:nvSpPr>
        <p:spPr>
          <a:xfrm>
            <a:off x="6586701" y="4557929"/>
            <a:ext cx="12202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CTDStruct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6F670-76EB-0741-7414-D1D1B2F05819}"/>
              </a:ext>
            </a:extLst>
          </p:cNvPr>
          <p:cNvSpPr txBox="1"/>
          <p:nvPr/>
        </p:nvSpPr>
        <p:spPr>
          <a:xfrm>
            <a:off x="8074929" y="4557929"/>
            <a:ext cx="13821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CTUDStruct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06D473-E614-C1C4-2397-068CBB7C3B0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3185483" y="2835997"/>
            <a:ext cx="1431784" cy="76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4E339D-CF9E-5BBD-F5FB-FBF11365FE81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4617267" y="2835997"/>
            <a:ext cx="1529570" cy="76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2BE204-B11A-BFE2-0C09-AF429C9403A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772727" y="3971514"/>
            <a:ext cx="374110" cy="63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7ADB01A-9592-CADA-7E6C-8F77DCC9599F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6146837" y="3971514"/>
            <a:ext cx="1049967" cy="58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AAE9D1B-158A-4269-DCF2-876A47856367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146837" y="3971514"/>
            <a:ext cx="2619147" cy="58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7E85D91-38CD-74E9-3187-CECA8D597DE2}"/>
              </a:ext>
            </a:extLst>
          </p:cNvPr>
          <p:cNvSpPr txBox="1"/>
          <p:nvPr/>
        </p:nvSpPr>
        <p:spPr>
          <a:xfrm>
            <a:off x="369648" y="2350593"/>
            <a:ext cx="7756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922546-A3A9-25CA-9C46-87BB35F650C9}"/>
              </a:ext>
            </a:extLst>
          </p:cNvPr>
          <p:cNvSpPr txBox="1"/>
          <p:nvPr/>
        </p:nvSpPr>
        <p:spPr>
          <a:xfrm>
            <a:off x="8624265" y="2350593"/>
            <a:ext cx="10179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FCD281-A155-EE85-D480-EF1B37E4F727}"/>
              </a:ext>
            </a:extLst>
          </p:cNvPr>
          <p:cNvCxnSpPr>
            <a:cxnSpLocks/>
            <a:stCxn id="33" idx="2"/>
            <a:endCxn id="11" idx="1"/>
          </p:cNvCxnSpPr>
          <p:nvPr/>
        </p:nvCxnSpPr>
        <p:spPr>
          <a:xfrm>
            <a:off x="757479" y="2719925"/>
            <a:ext cx="1740957" cy="10669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52AF10B-0D37-93A2-D08D-AAC7805D635E}"/>
              </a:ext>
            </a:extLst>
          </p:cNvPr>
          <p:cNvCxnSpPr>
            <a:cxnSpLocks/>
            <a:stCxn id="34" idx="2"/>
            <a:endCxn id="7" idx="0"/>
          </p:cNvCxnSpPr>
          <p:nvPr/>
        </p:nvCxnSpPr>
        <p:spPr>
          <a:xfrm flipH="1">
            <a:off x="6146837" y="2719925"/>
            <a:ext cx="2986382" cy="8822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DE2894-0481-ACA2-4EC4-6E868F8FAEE3}"/>
              </a:ext>
            </a:extLst>
          </p:cNvPr>
          <p:cNvSpPr txBox="1"/>
          <p:nvPr/>
        </p:nvSpPr>
        <p:spPr>
          <a:xfrm>
            <a:off x="1145309" y="2335860"/>
            <a:ext cx="1241045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TickAccumulator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090284-D322-22FC-B77F-9810D939FBC6}"/>
              </a:ext>
            </a:extLst>
          </p:cNvPr>
          <p:cNvSpPr txBox="1"/>
          <p:nvPr/>
        </p:nvSpPr>
        <p:spPr>
          <a:xfrm>
            <a:off x="9642172" y="2335860"/>
            <a:ext cx="1377300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CountAccumulator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A6D049-38A2-57A3-3EF3-5E28D18088EE}"/>
              </a:ext>
            </a:extLst>
          </p:cNvPr>
          <p:cNvSpPr txBox="1"/>
          <p:nvPr/>
        </p:nvSpPr>
        <p:spPr>
          <a:xfrm>
            <a:off x="8819858" y="5698342"/>
            <a:ext cx="2077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CounterStatement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FA822-B995-09A6-6574-7F9B76403C80}"/>
              </a:ext>
            </a:extLst>
          </p:cNvPr>
          <p:cNvSpPr txBox="1"/>
          <p:nvPr/>
        </p:nvSpPr>
        <p:spPr>
          <a:xfrm>
            <a:off x="1108311" y="5698342"/>
            <a:ext cx="18322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TimerStatement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512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B5BE-0CEB-62D1-287B-7A8FB8BC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Classes : Timer/Counter top level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82AB5-B6A3-7DF3-7F5D-F0EAA673A0E9}"/>
              </a:ext>
            </a:extLst>
          </p:cNvPr>
          <p:cNvSpPr txBox="1"/>
          <p:nvPr/>
        </p:nvSpPr>
        <p:spPr>
          <a:xfrm>
            <a:off x="951344" y="1889174"/>
            <a:ext cx="99383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Statement =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DuAssign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target:IStorage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DuVarDecl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variable:IStorage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DuTimer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TimerStatement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DuCounter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CounterStatement</a:t>
            </a:r>
          </a:p>
          <a:p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TimerStatement =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Timer:</a:t>
            </a:r>
            <a:r>
              <a:rPr lang="en-US" altLang="ko-KR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Timer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RungInCondition: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ResetCondition: 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CounterStatement =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Counter:Counter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UpCondition: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DownCondition: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ResetCondition: 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4527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18DC9-FC2F-0591-7F29-6E1E6533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Classes : Timer statements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067D1-0ED2-925C-8C37-9111D6743EA1}"/>
              </a:ext>
            </a:extLst>
          </p:cNvPr>
          <p:cNvSpPr txBox="1"/>
          <p:nvPr/>
        </p:nvSpPr>
        <p:spPr>
          <a:xfrm>
            <a:off x="838200" y="1880581"/>
            <a:ext cx="105941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Timer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(typ:TimerType, timerStruct:TimerStruct) =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accumulator =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TickAccumulator(typ, timerStruct)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_.Type = typ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_.Name = timerStruct.Name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_.EN = timerStruct.EN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_.TT = timerStruct.TT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_.DN = timerStruct.DN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_.PRE = timerStruct.PRE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_.ACC = timerStruct.ACC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_.RES = timerStruct.RES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val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InputEvaluateStatements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US" altLang="ko-KR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Statement list 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 []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with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get, set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IDisposable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with</a:t>
            </a:r>
            <a:endParaRPr lang="en-US" altLang="ko-K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_.Dispose() = (accumulator :&gt; IDisposable).Dispose()</a:t>
            </a:r>
          </a:p>
        </p:txBody>
      </p:sp>
    </p:spTree>
    <p:extLst>
      <p:ext uri="{BB962C8B-B14F-4D97-AF65-F5344CB8AC3E}">
        <p14:creationId xmlns:p14="http://schemas.microsoft.com/office/powerpoint/2010/main" val="3718364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74C6A-7830-36B5-7B9C-4C212CF8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 </a:t>
            </a:r>
            <a:r>
              <a:rPr lang="en-US" altLang="ko-KR" dirty="0"/>
              <a:t>: from code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1D43D-7725-F7F0-91A3-DED1DCBD6F35}"/>
              </a:ext>
            </a:extLst>
          </p:cNvPr>
          <p:cNvSpPr txBox="1"/>
          <p:nvPr/>
        </p:nvSpPr>
        <p:spPr>
          <a:xfrm>
            <a:off x="646545" y="1584650"/>
            <a:ext cx="1070725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storages = Storages()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t1 = </a:t>
            </a:r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PlcTag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my_timer_control_tag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"%M1.1"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condition = tag2expr t1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statement = </a:t>
            </a:r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TimerStatement.CreateTON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(storages, 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myTon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2000us, condition)	</a:t>
            </a:r>
            <a:r>
              <a:rPr lang="en-US" altLang="ko-K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// 2000ms = 2sec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timer = statement |&gt; </a:t>
            </a:r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toTimer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timer.TT.Value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timer.EN.Value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timer.DN.Value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timer.PRE.Value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2000us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timer.ACC.Value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0us</a:t>
            </a:r>
          </a:p>
        </p:txBody>
      </p:sp>
    </p:spTree>
    <p:extLst>
      <p:ext uri="{BB962C8B-B14F-4D97-AF65-F5344CB8AC3E}">
        <p14:creationId xmlns:p14="http://schemas.microsoft.com/office/powerpoint/2010/main" val="2558578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3329B-5B15-4FC0-DA80-1830A31E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</a:t>
            </a:r>
            <a:r>
              <a:rPr lang="en-US" altLang="ko-KR" dirty="0"/>
              <a:t>: from ds text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23B7A-5896-44A5-6672-0F3B63F611EB}"/>
              </a:ext>
            </a:extLst>
          </p:cNvPr>
          <p:cNvSpPr txBox="1"/>
          <p:nvPr/>
        </p:nvSpPr>
        <p:spPr>
          <a:xfrm>
            <a:off x="718127" y="2036726"/>
            <a:ext cx="830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"ton mytimer3 = </a:t>
            </a:r>
            <a:r>
              <a:rPr lang="en-US" altLang="ko-K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createTON</a:t>
            </a:r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(1000us, $tag1 || $tag2)"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99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D2349-5118-BA30-74A6-31C088F6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 structure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B15AA-82C7-A762-368E-9AC7D365A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219325"/>
            <a:ext cx="10610850" cy="24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8C535-F691-1FF7-7F76-4D59481C56F4}"/>
              </a:ext>
            </a:extLst>
          </p:cNvPr>
          <p:cNvSpPr txBox="1"/>
          <p:nvPr/>
        </p:nvSpPr>
        <p:spPr>
          <a:xfrm>
            <a:off x="240889" y="1937857"/>
            <a:ext cx="11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TON </a:t>
            </a:r>
            <a:r>
              <a:rPr lang="ko-KR" altLang="en-US" dirty="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2762965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6EFA867-55B0-DBFC-98DB-B382AF802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작화 특성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A8BBCDC-8D02-F4D6-0F56-EEE3E5301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53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AE384-C5FA-1804-37B2-A4BB49FE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side</a:t>
            </a:r>
            <a:r>
              <a:rPr lang="ko-KR" altLang="en-US" dirty="0"/>
              <a:t> </a:t>
            </a:r>
            <a:r>
              <a:rPr lang="ko-KR" altLang="en-US" dirty="0" err="1"/>
              <a:t>다릿발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B38613-F556-BB1D-0024-D0915F8F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0" y="1485415"/>
            <a:ext cx="3632678" cy="3178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1C9CA6-EAAC-459A-2A13-691FEC12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842" y="3483495"/>
            <a:ext cx="5947402" cy="22989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207DF8-5E4E-6D87-725D-2C8A94E9C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3" y="119188"/>
            <a:ext cx="4163066" cy="3142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B55D-7667-9B5A-B563-A8A5E73C7148}"/>
              </a:ext>
            </a:extLst>
          </p:cNvPr>
          <p:cNvSpPr txBox="1"/>
          <p:nvPr/>
        </p:nvSpPr>
        <p:spPr>
          <a:xfrm>
            <a:off x="6873379" y="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http://duduji.iptime.org/gnuboard/data/file/du_board_study/XGI_%EC%B4%88%EA%B8%89(V18).pdf</a:t>
            </a:r>
            <a:r>
              <a:rPr lang="ko-KR" altLang="en-US" sz="800" dirty="0"/>
              <a:t>    </a:t>
            </a:r>
            <a:r>
              <a:rPr lang="en-US" altLang="ko-KR" sz="800" dirty="0"/>
              <a:t>pp.43</a:t>
            </a:r>
            <a:endParaRPr lang="ko-KR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78D70-AF78-59EE-8C80-8D25AAD6A29B}"/>
              </a:ext>
            </a:extLst>
          </p:cNvPr>
          <p:cNvSpPr txBox="1"/>
          <p:nvPr/>
        </p:nvSpPr>
        <p:spPr>
          <a:xfrm>
            <a:off x="727166" y="5068389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</a:t>
            </a:r>
            <a:r>
              <a:rPr lang="ko-KR" altLang="en-US" dirty="0"/>
              <a:t>쪽 </a:t>
            </a:r>
            <a:r>
              <a:rPr lang="en-US" altLang="ko-KR" dirty="0"/>
              <a:t>bool </a:t>
            </a:r>
            <a:r>
              <a:rPr lang="ko-KR" altLang="en-US" dirty="0"/>
              <a:t>값은 복수개로 전원 연결 가능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0BC367E-0CA0-76DF-AE1B-A07EF437C993}"/>
              </a:ext>
            </a:extLst>
          </p:cNvPr>
          <p:cNvSpPr/>
          <p:nvPr/>
        </p:nvSpPr>
        <p:spPr>
          <a:xfrm>
            <a:off x="9653451" y="1920240"/>
            <a:ext cx="431075" cy="701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57078A-D59E-810D-B7D5-7A93FBA9AA1A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9196287" y="2270760"/>
            <a:ext cx="457164" cy="65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D47E95-CD7B-9120-822E-312599035B65}"/>
              </a:ext>
            </a:extLst>
          </p:cNvPr>
          <p:cNvSpPr txBox="1"/>
          <p:nvPr/>
        </p:nvSpPr>
        <p:spPr>
          <a:xfrm>
            <a:off x="8946859" y="29277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6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286F28-E1CE-52D3-78F6-EF1F1532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32" y="196223"/>
            <a:ext cx="8429625" cy="3286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A6272-0F09-417A-14A5-301C593B6B81}"/>
              </a:ext>
            </a:extLst>
          </p:cNvPr>
          <p:cNvSpPr txBox="1"/>
          <p:nvPr/>
        </p:nvSpPr>
        <p:spPr>
          <a:xfrm>
            <a:off x="1644071" y="3623693"/>
            <a:ext cx="72524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The TON/TOF instruction accumulates time until the following occurs: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• The TON/TOF instruction is disabled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• The .ACC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&gt;= 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.PRE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When the TON/TOF instruction is disabled, the .ACC value is cleared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83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TOF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8557B7-9AB8-57DE-5B98-B3CF6E3F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457325"/>
            <a:ext cx="9048750" cy="3943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90EA6-4D77-AD12-FDF3-A7BA880D4898}"/>
              </a:ext>
            </a:extLst>
          </p:cNvPr>
          <p:cNvSpPr txBox="1"/>
          <p:nvPr/>
        </p:nvSpPr>
        <p:spPr>
          <a:xfrm>
            <a:off x="738909" y="5698836"/>
            <a:ext cx="763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동영상 </a:t>
            </a:r>
            <a:r>
              <a:rPr lang="en-US" altLang="ko-KR" dirty="0">
                <a:hlinkClick r:id="rId3"/>
              </a:rPr>
              <a:t>https://www.youtube.com/watch?v=KdRpvMTskUI&amp;t=351s</a:t>
            </a:r>
            <a:r>
              <a:rPr lang="en-US" altLang="ko-KR" dirty="0"/>
              <a:t>  5:25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C0942-F069-3B68-EE20-A565266315D2}"/>
              </a:ext>
            </a:extLst>
          </p:cNvPr>
          <p:cNvSpPr txBox="1"/>
          <p:nvPr/>
        </p:nvSpPr>
        <p:spPr>
          <a:xfrm>
            <a:off x="406400" y="2041236"/>
            <a:ext cx="22317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</a:t>
            </a:r>
            <a:r>
              <a:rPr lang="ko-KR" altLang="en-US" sz="1000" dirty="0"/>
              <a:t> 는 </a:t>
            </a:r>
            <a:r>
              <a:rPr lang="en-US" altLang="ko-KR" sz="1000" dirty="0"/>
              <a:t>Rung-condition-in </a:t>
            </a:r>
            <a:r>
              <a:rPr lang="ko-KR" altLang="en-US" sz="1000" dirty="0"/>
              <a:t>을 따라감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FA226-9482-2576-12DB-C1C827D4EB16}"/>
              </a:ext>
            </a:extLst>
          </p:cNvPr>
          <p:cNvSpPr txBox="1"/>
          <p:nvPr/>
        </p:nvSpPr>
        <p:spPr>
          <a:xfrm>
            <a:off x="406399" y="2625147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TT</a:t>
            </a:r>
            <a:r>
              <a:rPr lang="ko-KR" altLang="en-US" sz="1000" dirty="0"/>
              <a:t> 는 </a:t>
            </a:r>
            <a:r>
              <a:rPr lang="en-US" altLang="ko-KR" sz="1000" dirty="0"/>
              <a:t>timing measure </a:t>
            </a:r>
            <a:r>
              <a:rPr lang="ko-KR" altLang="en-US" sz="1000" dirty="0"/>
              <a:t>중에만 </a:t>
            </a:r>
            <a:r>
              <a:rPr lang="en-US" altLang="ko-KR" sz="1000" dirty="0"/>
              <a:t>ON </a:t>
            </a:r>
            <a:r>
              <a:rPr lang="ko-KR" altLang="en-US" sz="1000" dirty="0"/>
              <a:t>됨</a:t>
            </a:r>
            <a:endParaRPr lang="en-US" altLang="ko-KR" sz="1000" dirty="0"/>
          </a:p>
          <a:p>
            <a:r>
              <a:rPr lang="en-US" altLang="ko-KR" sz="1000" dirty="0"/>
              <a:t>! EN &amp;&amp; DN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C1094-3CB9-1830-7711-54C1F2BE7FEB}"/>
              </a:ext>
            </a:extLst>
          </p:cNvPr>
          <p:cNvSpPr txBox="1"/>
          <p:nvPr/>
        </p:nvSpPr>
        <p:spPr>
          <a:xfrm>
            <a:off x="406399" y="3123363"/>
            <a:ext cx="2874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DN</a:t>
            </a:r>
            <a:r>
              <a:rPr lang="ko-KR" altLang="en-US" sz="1000" dirty="0"/>
              <a:t> 는 </a:t>
            </a:r>
            <a:r>
              <a:rPr lang="en-US" altLang="ko-KR" sz="1000" dirty="0"/>
              <a:t>counting </a:t>
            </a:r>
            <a:r>
              <a:rPr lang="ko-KR" altLang="en-US" sz="1000" dirty="0"/>
              <a:t>완료 후에 </a:t>
            </a:r>
            <a:r>
              <a:rPr lang="en-US" altLang="ko-KR" sz="1000" dirty="0"/>
              <a:t>OFF,</a:t>
            </a:r>
            <a:r>
              <a:rPr lang="ko-KR" altLang="en-US" sz="1000" dirty="0"/>
              <a:t> </a:t>
            </a:r>
            <a:r>
              <a:rPr lang="en-US" altLang="ko-KR" sz="1000" dirty="0"/>
              <a:t>EN</a:t>
            </a:r>
            <a:r>
              <a:rPr lang="ko-KR" altLang="en-US" sz="1000" dirty="0"/>
              <a:t> </a:t>
            </a:r>
            <a:r>
              <a:rPr lang="en-US" altLang="ko-KR" sz="1000" dirty="0"/>
              <a:t>ON</a:t>
            </a:r>
            <a:r>
              <a:rPr lang="ko-KR" altLang="en-US" sz="1000" dirty="0"/>
              <a:t> 시 </a:t>
            </a:r>
            <a:r>
              <a:rPr lang="en-US" altLang="ko-KR" sz="10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2695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5D607E-8C6D-F1DF-34B1-AB964DA7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03" y="0"/>
            <a:ext cx="6534993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6B8BB5-AED8-D470-F312-7F19591D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RTO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E10482-012F-A71B-3B70-CE0AE787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827646"/>
            <a:ext cx="9039225" cy="4905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68C30-877C-DB08-06B0-870FEA547AFC}"/>
              </a:ext>
            </a:extLst>
          </p:cNvPr>
          <p:cNvSpPr txBox="1"/>
          <p:nvPr/>
        </p:nvSpPr>
        <p:spPr>
          <a:xfrm>
            <a:off x="1715654" y="240574"/>
            <a:ext cx="94695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Times New Roman" panose="02020603050405020304" pitchFamily="18" charset="0"/>
              </a:rPr>
              <a:t>The RTO instruction accumulates time until it is disabled. When the RTO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instruction is disabled, </a:t>
            </a:r>
            <a:r>
              <a:rPr lang="en-US" altLang="ko-KR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it retains its .ACC value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. You must clear the .ACC value,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typically with a </a:t>
            </a:r>
            <a:r>
              <a:rPr lang="en-US" altLang="ko-KR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RES instruction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 referencing the same TIMER structure.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The time base is always 1 ms. For example, for a 2-second timer, enter 2000 for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the .PRE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07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5E7A-DC4F-3BDC-EAF1-5843624C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88" y="268652"/>
            <a:ext cx="2261532" cy="56185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TON (AB)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C55E6A-5DAE-188E-A4B6-26C8AB85D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414" y="76200"/>
            <a:ext cx="8533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3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27811" cy="867138"/>
          </a:xfrm>
        </p:spPr>
        <p:txBody>
          <a:bodyPr>
            <a:normAutofit/>
          </a:bodyPr>
          <a:lstStyle/>
          <a:p>
            <a:r>
              <a:rPr lang="ko-KR" altLang="en-US" dirty="0"/>
              <a:t>산전 </a:t>
            </a:r>
            <a:r>
              <a:rPr lang="en-US" altLang="ko-KR" dirty="0"/>
              <a:t>TON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73623C-B4A6-D008-C8B1-010065B35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995362"/>
            <a:ext cx="79343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1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845</Words>
  <Application>Microsoft Office PowerPoint</Application>
  <PresentationFormat>와이드스크린</PresentationFormat>
  <Paragraphs>109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Cascadia Mono</vt:lpstr>
      <vt:lpstr>Times New Roman</vt:lpstr>
      <vt:lpstr>Office 테마</vt:lpstr>
      <vt:lpstr>TIMER</vt:lpstr>
      <vt:lpstr>Manuals</vt:lpstr>
      <vt:lpstr>Timer structure</vt:lpstr>
      <vt:lpstr>TON</vt:lpstr>
      <vt:lpstr>TOF</vt:lpstr>
      <vt:lpstr>TOF</vt:lpstr>
      <vt:lpstr>RTO</vt:lpstr>
      <vt:lpstr>TON (AB)</vt:lpstr>
      <vt:lpstr>산전 TON</vt:lpstr>
      <vt:lpstr>TOF (AB)</vt:lpstr>
      <vt:lpstr>산전 TOF</vt:lpstr>
      <vt:lpstr>RTO (AB)</vt:lpstr>
      <vt:lpstr>산전 TMR</vt:lpstr>
      <vt:lpstr>COUNTER</vt:lpstr>
      <vt:lpstr>PowerPoint 프레젠테이션</vt:lpstr>
      <vt:lpstr>CTU (AB)</vt:lpstr>
      <vt:lpstr>CTU (AB)</vt:lpstr>
      <vt:lpstr>산전 CTU</vt:lpstr>
      <vt:lpstr>CTD (AB)</vt:lpstr>
      <vt:lpstr>산전 CTD</vt:lpstr>
      <vt:lpstr>CTUD (AB)</vt:lpstr>
      <vt:lpstr>산전 CTUD</vt:lpstr>
      <vt:lpstr>산전 CTR</vt:lpstr>
      <vt:lpstr>산전 counter</vt:lpstr>
      <vt:lpstr>Classes</vt:lpstr>
      <vt:lpstr>Classes : Timer/Counter top level</vt:lpstr>
      <vt:lpstr>Classes : Timer statements</vt:lpstr>
      <vt:lpstr>생성 : from code </vt:lpstr>
      <vt:lpstr>생성: from ds text</vt:lpstr>
      <vt:lpstr>작화 특성</vt:lpstr>
      <vt:lpstr>Input side 다릿발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</dc:title>
  <dc:creator>곽 종근</dc:creator>
  <cp:lastModifiedBy>곽 종근</cp:lastModifiedBy>
  <cp:revision>48</cp:revision>
  <dcterms:created xsi:type="dcterms:W3CDTF">2022-12-14T21:23:42Z</dcterms:created>
  <dcterms:modified xsi:type="dcterms:W3CDTF">2023-02-08T02:03:16Z</dcterms:modified>
</cp:coreProperties>
</file>