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635" r:id="rId2"/>
    <p:sldId id="632" r:id="rId3"/>
    <p:sldId id="629" r:id="rId4"/>
    <p:sldId id="631" r:id="rId5"/>
    <p:sldId id="630" r:id="rId6"/>
    <p:sldId id="626" r:id="rId7"/>
    <p:sldId id="633" r:id="rId8"/>
    <p:sldId id="627" r:id="rId9"/>
    <p:sldId id="628" r:id="rId10"/>
    <p:sldId id="625" r:id="rId11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9E2EC-FE27-4C5F-972C-0BECC28DD028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6F75AC-3217-4184-92B6-DFA636E5AB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82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EB788-A55E-D779-541C-3A2AF4B087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E91B5-36A7-DAFF-2698-223025F68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19D06-697D-566C-14A1-53240BDF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D73560-6640-50C3-C9A3-9AA7859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E8CB0B-FFCE-3042-DF6D-F09443507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88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A9E340-B8B8-9CF5-89F0-EF3B3FA7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84E4E-5F9B-9242-EDD7-D6B268C8BA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4696A-A192-C04B-4988-06B3F506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8ED95-E4B6-02FE-117F-B1579FF2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76F6E1-0DAF-DBB2-B0E7-88B46F76D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53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9CBBA71-9151-1A3C-A884-9B35EE345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2D6AC0-C879-240D-CC5D-5B38F050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E6218E-B517-1A5B-C440-2D7C2B39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33FFD-EDCF-04D7-036D-12A9C1065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32E088-94D9-1A46-05C1-84727A5AA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788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AA8C3-9787-3B1C-96A4-159E72061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1FD2E-13FD-5A18-58F7-92BB8C9DF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5AFE84-B480-77B8-BEF4-F32B2FC52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34559-04F7-D0B5-294D-DD0C4B21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92C1EB-45FE-AFE6-CE29-0C841EC70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360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FBC4EC-3AA0-B60E-7380-7F9AD2C73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7C46D-4968-3F35-2DA5-484FB410C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C9A19B-158F-EC30-407B-42F639D9F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90CF7-7560-3B3E-71D2-55B317A6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921313-71BB-CFE0-81CF-2A08E029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49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22327-7707-F727-F2D2-5A58C31C0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5DF7EE-0C14-8361-ED51-31D636981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B12DDD-9A0A-C701-E580-67B332E09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FC8BF6E-FBB8-4A4C-4B35-881B5C3B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35D333-8F3D-D04C-C38C-8B1327C8B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C98DD-DFC5-A281-C1F6-1AC431C35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191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AC5B7-70AA-0B36-39A9-610714C7F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F7BA77-8770-0A66-DB29-7911DAAC2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D56E1E-D06D-D167-0B33-DFC15A2AA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436A1E-ADFE-0951-7C32-2AAA59F57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20A45E-F963-980E-B5EE-73F8B8032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4527D1-32B4-DC10-7079-4ACC6C02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8011E7-D410-17FB-63F9-2EE0601F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7354A3-AFDE-B14F-4355-8B38319C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377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D7B65-F1F8-3E8A-032D-89FF3217E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54BA630-9720-0D21-2BF0-0B659BA10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5085A7-CCE6-C38D-BCD1-6213FCE73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2AECB-FD62-DDC0-6709-08998448D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61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2B579F-03BB-C39B-E071-8F68F857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826BD7-16ED-44CB-38DE-855A94C6F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9F24E0-6EB3-1BA0-85CD-DD31FC61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892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CC87A8-3683-4796-E69A-D6CC88C39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66B3CB-EE14-D5DE-16B1-02C81936A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37BB49-08EA-DA52-D053-8D1803D2A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2E3318-5738-1247-0968-712EAC8B8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5278D4-C523-8D5A-25A6-45F9E0526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FB7C9-7253-3E83-2247-58234F1C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CCC5CE-3E5F-1D59-CE54-2347F0DF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9DA31B-A8E0-6392-660D-0A0521150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2CEFC5-F265-9A6E-A894-8C08FC07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CFDD28-7F6C-9D2D-C1C9-CB55E7349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ECE283-011B-0FFE-F535-FE76D8356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3147E8-67E8-8244-3ED2-334EA4EB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37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E9DA18-0E65-F7DA-72C9-8BA164783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8027D3-33E2-D110-2716-22A81CC88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EC93C1-2D5C-14EC-A171-8A6860286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778E-F063-4908-8427-F8B35A4747CF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42C436-8BE7-7651-43A5-8F8387230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A9CE33-974F-39E6-C591-3B14068AF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5BF17-92F5-4148-B01C-736131727D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90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17E30-C9CC-5B40-F364-3EC1B12C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DA746970-CC8D-5F1A-7CA2-50C305E7A51B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[A ~ A]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E3A681-9965-D714-5F58-00221D3BA693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[B ~ B]</a:t>
            </a:r>
            <a:endParaRPr lang="ko-KR" altLang="en-US" sz="1100" dirty="0"/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2F53BF14-7A7C-A110-72B9-79C1A9275071}"/>
              </a:ext>
            </a:extLst>
          </p:cNvPr>
          <p:cNvCxnSpPr>
            <a:cxnSpLocks/>
            <a:stCxn id="4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6515C1-77B9-E234-E793-BE7C5735A730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F7FB5D-FE70-9A7D-9167-C45C50D2DEAF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</a:t>
            </a:r>
            <a:endParaRPr lang="ko-KR" altLang="en-US" sz="1200" dirty="0"/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7B1BF6DC-68B5-18B0-BEE0-4A45D1300C5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solid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&quot;허용 안 됨&quot; 기호 9">
            <a:extLst>
              <a:ext uri="{FF2B5EF4-FFF2-40B4-BE49-F238E27FC236}">
                <a16:creationId xmlns:a16="http://schemas.microsoft.com/office/drawing/2014/main" id="{DAE75020-D0C5-6B0A-3792-8CE6FC3760CC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빗면 10">
            <a:extLst>
              <a:ext uri="{FF2B5EF4-FFF2-40B4-BE49-F238E27FC236}">
                <a16:creationId xmlns:a16="http://schemas.microsoft.com/office/drawing/2014/main" id="{1C5DC0AE-BB9C-C690-5903-3A6CF9C95CD0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14" name="막힌 원호 13">
            <a:extLst>
              <a:ext uri="{FF2B5EF4-FFF2-40B4-BE49-F238E27FC236}">
                <a16:creationId xmlns:a16="http://schemas.microsoft.com/office/drawing/2014/main" id="{DC166F15-3949-6826-10B5-CEE575BD20BC}"/>
              </a:ext>
            </a:extLst>
          </p:cNvPr>
          <p:cNvSpPr/>
          <p:nvPr/>
        </p:nvSpPr>
        <p:spPr>
          <a:xfrm>
            <a:off x="4770408" y="3864668"/>
            <a:ext cx="1196836" cy="107830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RRR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원형: 비어 있음 14">
            <a:extLst>
              <a:ext uri="{FF2B5EF4-FFF2-40B4-BE49-F238E27FC236}">
                <a16:creationId xmlns:a16="http://schemas.microsoft.com/office/drawing/2014/main" id="{D1691932-8F82-B188-4B07-3ADEE7A70C6F}"/>
              </a:ext>
            </a:extLst>
          </p:cNvPr>
          <p:cNvSpPr/>
          <p:nvPr/>
        </p:nvSpPr>
        <p:spPr>
          <a:xfrm>
            <a:off x="6978770" y="416655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834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96011C9-4B2A-3B82-1CAD-8EEE241271D0}"/>
              </a:ext>
            </a:extLst>
          </p:cNvPr>
          <p:cNvSpPr/>
          <p:nvPr/>
        </p:nvSpPr>
        <p:spPr>
          <a:xfrm>
            <a:off x="447586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원위치</a:t>
            </a:r>
            <a:endParaRPr lang="ko-KR" altLang="en-US" sz="6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6EF0F9F-2FAE-67E2-5625-CE800DBC27C9}"/>
              </a:ext>
            </a:extLst>
          </p:cNvPr>
          <p:cNvSpPr/>
          <p:nvPr/>
        </p:nvSpPr>
        <p:spPr>
          <a:xfrm>
            <a:off x="447586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endParaRPr lang="ko-KR" altLang="en-US" sz="65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AF6138-4861-0F28-9CD6-227F1BDBD4F8}"/>
              </a:ext>
            </a:extLst>
          </p:cNvPr>
          <p:cNvSpPr/>
          <p:nvPr/>
        </p:nvSpPr>
        <p:spPr>
          <a:xfrm>
            <a:off x="447586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9CB46-2DDC-7456-AB15-27C033B5B487}"/>
              </a:ext>
            </a:extLst>
          </p:cNvPr>
          <p:cNvSpPr/>
          <p:nvPr/>
        </p:nvSpPr>
        <p:spPr>
          <a:xfrm>
            <a:off x="447586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FAEDA3A-03C3-410D-77EA-6E38D12F8AA8}"/>
              </a:ext>
            </a:extLst>
          </p:cNvPr>
          <p:cNvSpPr/>
          <p:nvPr/>
        </p:nvSpPr>
        <p:spPr>
          <a:xfrm>
            <a:off x="447586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전자동</a:t>
            </a:r>
            <a:endParaRPr lang="ko-KR" altLang="en-US" sz="65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F4F58CF-090B-A554-FFF4-55C440E8BF08}"/>
              </a:ext>
            </a:extLst>
          </p:cNvPr>
          <p:cNvSpPr/>
          <p:nvPr/>
        </p:nvSpPr>
        <p:spPr>
          <a:xfrm>
            <a:off x="447586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기동중</a:t>
            </a:r>
            <a:endParaRPr lang="ko-KR" altLang="en-US" sz="6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7F32A1-AD80-D0A4-33FE-8C5CFACB497F}"/>
              </a:ext>
            </a:extLst>
          </p:cNvPr>
          <p:cNvSpPr/>
          <p:nvPr/>
        </p:nvSpPr>
        <p:spPr>
          <a:xfrm>
            <a:off x="447586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142689-2429-2523-9072-94A8A6C97EC5}"/>
              </a:ext>
            </a:extLst>
          </p:cNvPr>
          <p:cNvSpPr/>
          <p:nvPr/>
        </p:nvSpPr>
        <p:spPr>
          <a:xfrm>
            <a:off x="447586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DFA5425-C0C8-ABCB-28B6-78D62BC8A1DA}"/>
              </a:ext>
            </a:extLst>
          </p:cNvPr>
          <p:cNvSpPr/>
          <p:nvPr/>
        </p:nvSpPr>
        <p:spPr>
          <a:xfrm>
            <a:off x="1343055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449803-15DA-984C-7D7B-3299C4C04709}"/>
              </a:ext>
            </a:extLst>
          </p:cNvPr>
          <p:cNvSpPr/>
          <p:nvPr/>
        </p:nvSpPr>
        <p:spPr>
          <a:xfrm>
            <a:off x="1343055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B40BA1-B3C8-9AB5-ED91-11EAA7FBCBE4}"/>
              </a:ext>
            </a:extLst>
          </p:cNvPr>
          <p:cNvSpPr/>
          <p:nvPr/>
        </p:nvSpPr>
        <p:spPr>
          <a:xfrm>
            <a:off x="1343055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8BDAF98-D735-A9DE-D647-F56FF177D706}"/>
              </a:ext>
            </a:extLst>
          </p:cNvPr>
          <p:cNvSpPr/>
          <p:nvPr/>
        </p:nvSpPr>
        <p:spPr>
          <a:xfrm>
            <a:off x="1343055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5CE3EED-CB9E-C123-A386-59DF7DC3BC1A}"/>
              </a:ext>
            </a:extLst>
          </p:cNvPr>
          <p:cNvSpPr/>
          <p:nvPr/>
        </p:nvSpPr>
        <p:spPr>
          <a:xfrm>
            <a:off x="1343055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5</a:t>
            </a:r>
            <a:endParaRPr lang="ko-KR" altLang="en-US" sz="65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393A0A2-4160-FDD9-AB7D-12CD7929D982}"/>
              </a:ext>
            </a:extLst>
          </p:cNvPr>
          <p:cNvSpPr/>
          <p:nvPr/>
        </p:nvSpPr>
        <p:spPr>
          <a:xfrm>
            <a:off x="1343055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CDB7C0-BDB9-DABA-69C5-A18CBA6D833C}"/>
              </a:ext>
            </a:extLst>
          </p:cNvPr>
          <p:cNvSpPr/>
          <p:nvPr/>
        </p:nvSpPr>
        <p:spPr>
          <a:xfrm>
            <a:off x="1343055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B136F7-1725-2EFD-B835-D3AED4A55B8C}"/>
              </a:ext>
            </a:extLst>
          </p:cNvPr>
          <p:cNvSpPr/>
          <p:nvPr/>
        </p:nvSpPr>
        <p:spPr>
          <a:xfrm>
            <a:off x="1343055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A26DFB-1C02-31C5-1BB4-EE55EDD6285C}"/>
              </a:ext>
            </a:extLst>
          </p:cNvPr>
          <p:cNvSpPr/>
          <p:nvPr/>
        </p:nvSpPr>
        <p:spPr>
          <a:xfrm>
            <a:off x="2238524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7</a:t>
            </a:r>
            <a:endParaRPr lang="ko-KR" altLang="en-US" sz="65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C4928E1-5D3D-A822-2B38-325246D1388A}"/>
              </a:ext>
            </a:extLst>
          </p:cNvPr>
          <p:cNvSpPr/>
          <p:nvPr/>
        </p:nvSpPr>
        <p:spPr>
          <a:xfrm>
            <a:off x="2238524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작업완료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B3058E-042E-0E15-A26D-0B945B3BF03F}"/>
              </a:ext>
            </a:extLst>
          </p:cNvPr>
          <p:cNvSpPr/>
          <p:nvPr/>
        </p:nvSpPr>
        <p:spPr>
          <a:xfrm>
            <a:off x="2238524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9</a:t>
            </a:r>
            <a:endParaRPr lang="ko-KR" altLang="en-US" sz="65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AEE1BB-3D28-97B9-D521-C3F0B376C7FF}"/>
              </a:ext>
            </a:extLst>
          </p:cNvPr>
          <p:cNvSpPr/>
          <p:nvPr/>
        </p:nvSpPr>
        <p:spPr>
          <a:xfrm>
            <a:off x="2238524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10</a:t>
            </a:r>
            <a:endParaRPr lang="ko-KR" altLang="en-US" sz="65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9635174-8D58-2DD6-7197-E9B429779D40}"/>
              </a:ext>
            </a:extLst>
          </p:cNvPr>
          <p:cNvSpPr/>
          <p:nvPr/>
        </p:nvSpPr>
        <p:spPr>
          <a:xfrm>
            <a:off x="2238524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11</a:t>
            </a:r>
            <a:endParaRPr lang="ko-KR" altLang="en-US" sz="65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E7BBD7-285C-8F07-7514-BADE2B805B0C}"/>
              </a:ext>
            </a:extLst>
          </p:cNvPr>
          <p:cNvSpPr/>
          <p:nvPr/>
        </p:nvSpPr>
        <p:spPr>
          <a:xfrm>
            <a:off x="2238524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12</a:t>
            </a:r>
            <a:endParaRPr lang="ko-KR" altLang="en-US" sz="6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27DA6C-5531-92E8-8793-50FD74FA8A96}"/>
              </a:ext>
            </a:extLst>
          </p:cNvPr>
          <p:cNvSpPr/>
          <p:nvPr/>
        </p:nvSpPr>
        <p:spPr>
          <a:xfrm>
            <a:off x="2238524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13</a:t>
            </a:r>
            <a:endParaRPr lang="ko-KR" altLang="en-US" sz="6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3A624B0-B859-DFA3-50E3-70ABFE98A2FB}"/>
              </a:ext>
            </a:extLst>
          </p:cNvPr>
          <p:cNvSpPr/>
          <p:nvPr/>
        </p:nvSpPr>
        <p:spPr>
          <a:xfrm>
            <a:off x="2238524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작업완료</a:t>
            </a:r>
            <a:r>
              <a:rPr lang="en-US" altLang="ko-KR" sz="650" dirty="0">
                <a:solidFill>
                  <a:schemeClr val="tx1"/>
                </a:solidFill>
              </a:rPr>
              <a:t>14</a:t>
            </a:r>
            <a:endParaRPr lang="ko-KR" altLang="en-US" sz="6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F216B5B-0BCA-03C9-2CF0-3C5ADB332D7E}"/>
              </a:ext>
            </a:extLst>
          </p:cNvPr>
          <p:cNvSpPr/>
          <p:nvPr/>
        </p:nvSpPr>
        <p:spPr>
          <a:xfrm>
            <a:off x="3133993" y="136003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비상정지</a:t>
            </a:r>
            <a:endParaRPr lang="ko-KR" altLang="en-US" sz="65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2FFAD27-568C-DFD6-242D-3AC9AA783C64}"/>
              </a:ext>
            </a:extLst>
          </p:cNvPr>
          <p:cNvSpPr/>
          <p:nvPr/>
        </p:nvSpPr>
        <p:spPr>
          <a:xfrm>
            <a:off x="3133993" y="1765941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377E1D6-AECA-4570-9FC4-2421ED5DC12F}"/>
              </a:ext>
            </a:extLst>
          </p:cNvPr>
          <p:cNvSpPr/>
          <p:nvPr/>
        </p:nvSpPr>
        <p:spPr>
          <a:xfrm>
            <a:off x="3133993" y="217185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 고장</a:t>
            </a:r>
            <a:endParaRPr lang="ko-KR" altLang="en-US" sz="6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AACEB6E-D367-3E7A-1848-2ED4832656CE}"/>
              </a:ext>
            </a:extLst>
          </p:cNvPr>
          <p:cNvSpPr/>
          <p:nvPr/>
        </p:nvSpPr>
        <p:spPr>
          <a:xfrm>
            <a:off x="3133993" y="2577760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인터록대기중</a:t>
            </a:r>
            <a:endParaRPr lang="ko-KR" altLang="en-US" sz="65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5E93C56-E9A7-CC0E-150F-EE0777B14CCD}"/>
              </a:ext>
            </a:extLst>
          </p:cNvPr>
          <p:cNvSpPr/>
          <p:nvPr/>
        </p:nvSpPr>
        <p:spPr>
          <a:xfrm>
            <a:off x="3133993" y="298366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압축공기이상</a:t>
            </a:r>
            <a:endParaRPr lang="ko-KR" altLang="en-US" sz="65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BA4DB26-9160-2501-F280-F7F0311135BC}"/>
              </a:ext>
            </a:extLst>
          </p:cNvPr>
          <p:cNvSpPr/>
          <p:nvPr/>
        </p:nvSpPr>
        <p:spPr>
          <a:xfrm>
            <a:off x="3133993" y="3389579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냉각수이상</a:t>
            </a:r>
            <a:endParaRPr lang="ko-KR" altLang="en-US" sz="65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2EF0254-5CE6-A96F-44D1-6F2E68ECAB41}"/>
              </a:ext>
            </a:extLst>
          </p:cNvPr>
          <p:cNvSpPr/>
          <p:nvPr/>
        </p:nvSpPr>
        <p:spPr>
          <a:xfrm>
            <a:off x="3133993" y="379548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용접기이상</a:t>
            </a:r>
            <a:endParaRPr lang="ko-KR" altLang="en-US" sz="65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D792D9D-BCD7-5813-54B0-87A611C0B48B}"/>
              </a:ext>
            </a:extLst>
          </p:cNvPr>
          <p:cNvSpPr/>
          <p:nvPr/>
        </p:nvSpPr>
        <p:spPr>
          <a:xfrm>
            <a:off x="3133993" y="4201398"/>
            <a:ext cx="822222" cy="2962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 err="1">
                <a:solidFill>
                  <a:schemeClr val="tx1"/>
                </a:solidFill>
              </a:rPr>
              <a:t>Robot_L</a:t>
            </a:r>
            <a:r>
              <a:rPr lang="en-US" altLang="ko-KR" sz="650" dirty="0">
                <a:solidFill>
                  <a:schemeClr val="tx1"/>
                </a:solidFill>
              </a:rPr>
              <a:t>/S</a:t>
            </a:r>
            <a:r>
              <a:rPr lang="ko-KR" altLang="en-US" sz="650" dirty="0">
                <a:solidFill>
                  <a:schemeClr val="tx1"/>
                </a:solidFill>
              </a:rPr>
              <a:t>이상</a:t>
            </a:r>
            <a:endParaRPr lang="ko-KR" altLang="en-US" sz="6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17D9E8-C41F-0737-53D6-C0FB10ADCA2F}"/>
              </a:ext>
            </a:extLst>
          </p:cNvPr>
          <p:cNvSpPr/>
          <p:nvPr/>
        </p:nvSpPr>
        <p:spPr>
          <a:xfrm>
            <a:off x="4389447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F9A745D-B607-1EAC-8A15-3BFD4E917BD4}"/>
              </a:ext>
            </a:extLst>
          </p:cNvPr>
          <p:cNvSpPr/>
          <p:nvPr/>
        </p:nvSpPr>
        <p:spPr>
          <a:xfrm>
            <a:off x="4389447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4E0EEF-126A-F511-4685-F4C82B6835F0}"/>
              </a:ext>
            </a:extLst>
          </p:cNvPr>
          <p:cNvSpPr/>
          <p:nvPr/>
        </p:nvSpPr>
        <p:spPr>
          <a:xfrm>
            <a:off x="4389447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4</a:t>
            </a:r>
            <a:endParaRPr lang="ko-KR" altLang="en-US" sz="65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8D1C71-818A-A87A-9CFE-7CE42C6CCC5F}"/>
              </a:ext>
            </a:extLst>
          </p:cNvPr>
          <p:cNvSpPr/>
          <p:nvPr/>
        </p:nvSpPr>
        <p:spPr>
          <a:xfrm>
            <a:off x="4389447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8</a:t>
            </a:r>
            <a:endParaRPr lang="ko-KR" altLang="en-US" sz="65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FDA968-F94F-E152-76DA-4E8C02F3CA78}"/>
              </a:ext>
            </a:extLst>
          </p:cNvPr>
          <p:cNvSpPr/>
          <p:nvPr/>
        </p:nvSpPr>
        <p:spPr>
          <a:xfrm>
            <a:off x="4389447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16</a:t>
            </a:r>
            <a:endParaRPr lang="ko-KR" altLang="en-US" sz="65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529C598-126B-F4D3-73EB-E06FD37B814C}"/>
              </a:ext>
            </a:extLst>
          </p:cNvPr>
          <p:cNvSpPr/>
          <p:nvPr/>
        </p:nvSpPr>
        <p:spPr>
          <a:xfrm>
            <a:off x="4389447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프로그램</a:t>
            </a:r>
            <a:r>
              <a:rPr lang="en-US" altLang="ko-KR" sz="650" dirty="0">
                <a:solidFill>
                  <a:schemeClr val="tx1"/>
                </a:solidFill>
              </a:rPr>
              <a:t>32</a:t>
            </a:r>
            <a:endParaRPr lang="ko-KR" altLang="en-US" sz="65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348957F-48BA-39A9-562E-9785136DCCEC}"/>
              </a:ext>
            </a:extLst>
          </p:cNvPr>
          <p:cNvSpPr/>
          <p:nvPr/>
        </p:nvSpPr>
        <p:spPr>
          <a:xfrm>
            <a:off x="4389447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기동</a:t>
            </a:r>
            <a:endParaRPr lang="ko-KR" altLang="en-US" sz="6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0ED101D-D91B-150B-6D4D-5361281CA7BB}"/>
              </a:ext>
            </a:extLst>
          </p:cNvPr>
          <p:cNvSpPr/>
          <p:nvPr/>
        </p:nvSpPr>
        <p:spPr>
          <a:xfrm>
            <a:off x="4389447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이상해제</a:t>
            </a:r>
            <a:endParaRPr lang="ko-KR" altLang="en-US" sz="65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D92CB0A-1A0D-8B68-338A-68112E8771AF}"/>
              </a:ext>
            </a:extLst>
          </p:cNvPr>
          <p:cNvSpPr/>
          <p:nvPr/>
        </p:nvSpPr>
        <p:spPr>
          <a:xfrm>
            <a:off x="5284916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운전준비</a:t>
            </a:r>
            <a:endParaRPr lang="ko-KR" altLang="en-US" sz="65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F891B4-C979-9605-0D05-45279DDBF10A}"/>
              </a:ext>
            </a:extLst>
          </p:cNvPr>
          <p:cNvSpPr/>
          <p:nvPr/>
        </p:nvSpPr>
        <p:spPr>
          <a:xfrm>
            <a:off x="5284916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팁드레스기동</a:t>
            </a:r>
            <a:endParaRPr lang="ko-KR" altLang="en-US" sz="650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FA8443-E2F1-19D3-7655-19B757208FF6}"/>
              </a:ext>
            </a:extLst>
          </p:cNvPr>
          <p:cNvSpPr/>
          <p:nvPr/>
        </p:nvSpPr>
        <p:spPr>
          <a:xfrm>
            <a:off x="5284916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일시정지</a:t>
            </a:r>
            <a:endParaRPr lang="ko-KR" altLang="en-US" sz="6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3B6EB2B8-AAEC-E96D-280C-DD9AE89EA76E}"/>
              </a:ext>
            </a:extLst>
          </p:cNvPr>
          <p:cNvSpPr/>
          <p:nvPr/>
        </p:nvSpPr>
        <p:spPr>
          <a:xfrm>
            <a:off x="5284916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A5CA4A1-0440-10B6-41AC-0CFD1E5212B1}"/>
              </a:ext>
            </a:extLst>
          </p:cNvPr>
          <p:cNvSpPr/>
          <p:nvPr/>
        </p:nvSpPr>
        <p:spPr>
          <a:xfrm>
            <a:off x="5284916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용접시험</a:t>
            </a:r>
            <a:endParaRPr lang="ko-KR" altLang="en-US" sz="65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B5A7707-DC6E-C199-155A-BC1CD76596EE}"/>
              </a:ext>
            </a:extLst>
          </p:cNvPr>
          <p:cNvSpPr/>
          <p:nvPr/>
        </p:nvSpPr>
        <p:spPr>
          <a:xfrm>
            <a:off x="5284916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1</a:t>
            </a:r>
            <a:endParaRPr lang="ko-KR" altLang="en-US" sz="650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C8904FF-BA82-BCBE-547A-1983CDE91C1F}"/>
              </a:ext>
            </a:extLst>
          </p:cNvPr>
          <p:cNvSpPr/>
          <p:nvPr/>
        </p:nvSpPr>
        <p:spPr>
          <a:xfrm>
            <a:off x="5284916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2</a:t>
            </a:r>
            <a:endParaRPr lang="ko-KR" altLang="en-US" sz="650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2401C06-5823-151F-65DE-7DBDDC1567E6}"/>
              </a:ext>
            </a:extLst>
          </p:cNvPr>
          <p:cNvSpPr/>
          <p:nvPr/>
        </p:nvSpPr>
        <p:spPr>
          <a:xfrm>
            <a:off x="5284916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인터록</a:t>
            </a:r>
            <a:r>
              <a:rPr lang="en-US" altLang="ko-KR" sz="650" dirty="0">
                <a:solidFill>
                  <a:schemeClr val="tx1"/>
                </a:solidFill>
              </a:rPr>
              <a:t>3</a:t>
            </a:r>
            <a:endParaRPr lang="ko-KR" altLang="en-US" sz="650" dirty="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D3C2E62-4924-E9A4-4EF4-6AF35BDD1FDD}"/>
              </a:ext>
            </a:extLst>
          </p:cNvPr>
          <p:cNvSpPr/>
          <p:nvPr/>
        </p:nvSpPr>
        <p:spPr>
          <a:xfrm>
            <a:off x="6180384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OK1</a:t>
            </a:r>
            <a:endParaRPr lang="ko-KR" altLang="en-US" sz="65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D4FE51A-DB31-1841-C257-7E87664972FC}"/>
              </a:ext>
            </a:extLst>
          </p:cNvPr>
          <p:cNvSpPr/>
          <p:nvPr/>
        </p:nvSpPr>
        <p:spPr>
          <a:xfrm>
            <a:off x="6180384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BADD365-8B15-E2E8-6568-B10B4BB2361C}"/>
              </a:ext>
            </a:extLst>
          </p:cNvPr>
          <p:cNvSpPr/>
          <p:nvPr/>
        </p:nvSpPr>
        <p:spPr>
          <a:xfrm>
            <a:off x="6180384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OK2</a:t>
            </a:r>
            <a:endParaRPr lang="ko-KR" altLang="en-US" sz="65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9D4407B-D4C7-4CA8-D0FC-060A847BC236}"/>
              </a:ext>
            </a:extLst>
          </p:cNvPr>
          <p:cNvSpPr/>
          <p:nvPr/>
        </p:nvSpPr>
        <p:spPr>
          <a:xfrm>
            <a:off x="6180384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 err="1">
                <a:solidFill>
                  <a:schemeClr val="tx1"/>
                </a:solidFill>
              </a:rPr>
              <a:t>카운터삭제요구</a:t>
            </a:r>
            <a:endParaRPr lang="ko-KR" altLang="en-US" sz="65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5E74CAFC-F62C-4E40-E115-03D788F52036}"/>
              </a:ext>
            </a:extLst>
          </p:cNvPr>
          <p:cNvSpPr/>
          <p:nvPr/>
        </p:nvSpPr>
        <p:spPr>
          <a:xfrm>
            <a:off x="6180384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OK3</a:t>
            </a:r>
            <a:endParaRPr lang="ko-KR" altLang="en-US" sz="650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A6254B1-2218-1369-AD5B-0D703A6E7769}"/>
              </a:ext>
            </a:extLst>
          </p:cNvPr>
          <p:cNvSpPr/>
          <p:nvPr/>
        </p:nvSpPr>
        <p:spPr>
          <a:xfrm>
            <a:off x="6180384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</a:t>
            </a:r>
            <a:r>
              <a:rPr lang="ko-KR" altLang="en-US" sz="650" dirty="0">
                <a:solidFill>
                  <a:schemeClr val="tx1"/>
                </a:solidFill>
              </a:rPr>
              <a:t>진입</a:t>
            </a:r>
            <a:r>
              <a:rPr lang="en-US" altLang="ko-KR" sz="650" dirty="0">
                <a:solidFill>
                  <a:schemeClr val="tx1"/>
                </a:solidFill>
              </a:rPr>
              <a:t>OK4</a:t>
            </a:r>
            <a:endParaRPr lang="ko-KR" altLang="en-US" sz="65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01F515A-A022-D409-181A-0C241BC32290}"/>
              </a:ext>
            </a:extLst>
          </p:cNvPr>
          <p:cNvSpPr/>
          <p:nvPr/>
        </p:nvSpPr>
        <p:spPr>
          <a:xfrm>
            <a:off x="6180384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6DA94D0-EA1F-244F-ADBD-BFEB4A64D388}"/>
              </a:ext>
            </a:extLst>
          </p:cNvPr>
          <p:cNvSpPr/>
          <p:nvPr/>
        </p:nvSpPr>
        <p:spPr>
          <a:xfrm>
            <a:off x="6180384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1C0C5AB-842C-B130-DF9E-D82C56C7CE6B}"/>
              </a:ext>
            </a:extLst>
          </p:cNvPr>
          <p:cNvSpPr/>
          <p:nvPr/>
        </p:nvSpPr>
        <p:spPr>
          <a:xfrm>
            <a:off x="7075853" y="136003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Robot_Dummy0</a:t>
            </a:r>
            <a:endParaRPr lang="ko-KR" altLang="en-US" sz="65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C7CDD08-9840-3751-EFA7-EEF18B2B87B5}"/>
              </a:ext>
            </a:extLst>
          </p:cNvPr>
          <p:cNvSpPr/>
          <p:nvPr/>
        </p:nvSpPr>
        <p:spPr>
          <a:xfrm>
            <a:off x="7075853" y="1765941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Robot_Dummy1</a:t>
            </a:r>
            <a:endParaRPr lang="ko-KR" altLang="en-US" sz="650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26370B-F5BD-7407-61CD-D6508E2BF624}"/>
              </a:ext>
            </a:extLst>
          </p:cNvPr>
          <p:cNvSpPr/>
          <p:nvPr/>
        </p:nvSpPr>
        <p:spPr>
          <a:xfrm>
            <a:off x="7075853" y="217185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Robot_Dummy2</a:t>
            </a:r>
            <a:endParaRPr lang="ko-KR" altLang="en-US" sz="65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4033990-A02B-FCF3-6350-55A63586E712}"/>
              </a:ext>
            </a:extLst>
          </p:cNvPr>
          <p:cNvSpPr/>
          <p:nvPr/>
        </p:nvSpPr>
        <p:spPr>
          <a:xfrm>
            <a:off x="7075853" y="2577760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Robot_Dummy3</a:t>
            </a:r>
            <a:endParaRPr lang="ko-KR" altLang="en-US" sz="65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881C54F-6970-A2F1-2574-CB0C1AD41AF9}"/>
              </a:ext>
            </a:extLst>
          </p:cNvPr>
          <p:cNvSpPr/>
          <p:nvPr/>
        </p:nvSpPr>
        <p:spPr>
          <a:xfrm>
            <a:off x="7075853" y="298366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Robot_Dummy4</a:t>
            </a:r>
            <a:endParaRPr lang="ko-KR" altLang="en-US" sz="65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40B5801-0B60-2EF1-3BCF-710E55FBA6C2}"/>
              </a:ext>
            </a:extLst>
          </p:cNvPr>
          <p:cNvSpPr/>
          <p:nvPr/>
        </p:nvSpPr>
        <p:spPr>
          <a:xfrm>
            <a:off x="7075853" y="3389579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Robot_Dummy5</a:t>
            </a:r>
            <a:endParaRPr lang="ko-KR" altLang="en-US" sz="650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DC664E6-18D4-ACFC-3CE6-00B852AD1358}"/>
              </a:ext>
            </a:extLst>
          </p:cNvPr>
          <p:cNvSpPr/>
          <p:nvPr/>
        </p:nvSpPr>
        <p:spPr>
          <a:xfrm>
            <a:off x="7075853" y="379548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Robot_Dummy6</a:t>
            </a:r>
            <a:endParaRPr lang="ko-KR" altLang="en-US" sz="65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6919BD-6FA0-A3A5-7652-C62E5656CE2A}"/>
              </a:ext>
            </a:extLst>
          </p:cNvPr>
          <p:cNvSpPr/>
          <p:nvPr/>
        </p:nvSpPr>
        <p:spPr>
          <a:xfrm>
            <a:off x="7075853" y="4201398"/>
            <a:ext cx="822222" cy="2962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r>
              <a:rPr lang="en-US" altLang="ko-KR" sz="650" dirty="0">
                <a:solidFill>
                  <a:schemeClr val="tx1"/>
                </a:solidFill>
              </a:rPr>
              <a:t>Robot_Dummy7</a:t>
            </a:r>
            <a:endParaRPr lang="ko-KR" altLang="en-US" sz="650" dirty="0"/>
          </a:p>
        </p:txBody>
      </p:sp>
      <p:sp>
        <p:nvSpPr>
          <p:cNvPr id="68" name="화살표: 오각형 67">
            <a:extLst>
              <a:ext uri="{FF2B5EF4-FFF2-40B4-BE49-F238E27FC236}">
                <a16:creationId xmlns:a16="http://schemas.microsoft.com/office/drawing/2014/main" id="{6D0A7B80-37A7-5297-825A-2207B4E55F95}"/>
              </a:ext>
            </a:extLst>
          </p:cNvPr>
          <p:cNvSpPr/>
          <p:nvPr/>
        </p:nvSpPr>
        <p:spPr>
          <a:xfrm>
            <a:off x="8571297" y="82514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LOADING1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OK1</a:t>
            </a:r>
            <a:r>
              <a:rPr lang="ko-KR" altLang="en-US" sz="800" dirty="0">
                <a:solidFill>
                  <a:schemeClr val="bg1"/>
                </a:solidFill>
              </a:rPr>
              <a:t> </a:t>
            </a:r>
            <a:r>
              <a:rPr lang="en-US" altLang="ko-KR" sz="1200" dirty="0">
                <a:solidFill>
                  <a:schemeClr val="bg1"/>
                </a:solidFill>
              </a:rPr>
              <a:t>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1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화살표: 오각형 68">
            <a:extLst>
              <a:ext uri="{FF2B5EF4-FFF2-40B4-BE49-F238E27FC236}">
                <a16:creationId xmlns:a16="http://schemas.microsoft.com/office/drawing/2014/main" id="{B1FDA4ED-2E85-EBA5-2A9B-1015177D500D}"/>
              </a:ext>
            </a:extLst>
          </p:cNvPr>
          <p:cNvSpPr/>
          <p:nvPr/>
        </p:nvSpPr>
        <p:spPr>
          <a:xfrm>
            <a:off x="8571297" y="148478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LOADING2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OK2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2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0" name="연결선: 꺾임 69">
            <a:extLst>
              <a:ext uri="{FF2B5EF4-FFF2-40B4-BE49-F238E27FC236}">
                <a16:creationId xmlns:a16="http://schemas.microsoft.com/office/drawing/2014/main" id="{A59D868E-FCA2-D087-F757-7765712FC3C5}"/>
              </a:ext>
            </a:extLst>
          </p:cNvPr>
          <p:cNvCxnSpPr>
            <a:stCxn id="68" idx="3"/>
            <a:endCxn id="69" idx="3"/>
          </p:cNvCxnSpPr>
          <p:nvPr/>
        </p:nvCxnSpPr>
        <p:spPr>
          <a:xfrm>
            <a:off x="11768646" y="104851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화살표: 오각형 70">
            <a:extLst>
              <a:ext uri="{FF2B5EF4-FFF2-40B4-BE49-F238E27FC236}">
                <a16:creationId xmlns:a16="http://schemas.microsoft.com/office/drawing/2014/main" id="{BD6D6AE9-CC91-635B-CBB7-517DCA0342E7}"/>
              </a:ext>
            </a:extLst>
          </p:cNvPr>
          <p:cNvSpPr/>
          <p:nvPr/>
        </p:nvSpPr>
        <p:spPr>
          <a:xfrm>
            <a:off x="8553419" y="2244770"/>
            <a:ext cx="3197349" cy="4467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WELDING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OK3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3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673A4880-5A63-63D5-B2AC-7171AC809725}"/>
              </a:ext>
            </a:extLst>
          </p:cNvPr>
          <p:cNvSpPr/>
          <p:nvPr/>
        </p:nvSpPr>
        <p:spPr>
          <a:xfrm>
            <a:off x="8553419" y="2904415"/>
            <a:ext cx="3197349" cy="446755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UNLOADING 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[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진입</a:t>
            </a:r>
            <a:r>
              <a:rPr lang="en-US" altLang="ko-KR" sz="800" dirty="0">
                <a:solidFill>
                  <a:schemeClr val="bg1"/>
                </a:solidFill>
              </a:rPr>
              <a:t>OK4</a:t>
            </a:r>
            <a:r>
              <a:rPr lang="en-US" altLang="ko-KR" sz="1200" dirty="0">
                <a:solidFill>
                  <a:schemeClr val="bg1"/>
                </a:solidFill>
              </a:rPr>
              <a:t> ~ </a:t>
            </a:r>
            <a:r>
              <a:rPr lang="en-US" altLang="ko-KR" sz="800" dirty="0">
                <a:solidFill>
                  <a:schemeClr val="bg1"/>
                </a:solidFill>
              </a:rPr>
              <a:t>Robot_</a:t>
            </a:r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4</a:t>
            </a:r>
            <a:r>
              <a:rPr lang="en-US" altLang="ko-KR" sz="1200" dirty="0">
                <a:solidFill>
                  <a:schemeClr val="bg1"/>
                </a:solidFill>
              </a:rPr>
              <a:t>]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3EDFB78C-FA22-C3DB-1191-B6FD772C732E}"/>
              </a:ext>
            </a:extLst>
          </p:cNvPr>
          <p:cNvCxnSpPr>
            <a:stCxn id="71" idx="3"/>
            <a:endCxn id="72" idx="3"/>
          </p:cNvCxnSpPr>
          <p:nvPr/>
        </p:nvCxnSpPr>
        <p:spPr>
          <a:xfrm>
            <a:off x="11750768" y="2468148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F1E14B25-0DC0-9EE3-D620-23106D88DA20}"/>
              </a:ext>
            </a:extLst>
          </p:cNvPr>
          <p:cNvCxnSpPr>
            <a:cxnSpLocks/>
            <a:stCxn id="69" idx="3"/>
            <a:endCxn id="71" idx="3"/>
          </p:cNvCxnSpPr>
          <p:nvPr/>
        </p:nvCxnSpPr>
        <p:spPr>
          <a:xfrm flipH="1">
            <a:off x="11750768" y="1708163"/>
            <a:ext cx="17878" cy="759985"/>
          </a:xfrm>
          <a:prstGeom prst="bentConnector3">
            <a:avLst>
              <a:gd name="adj1" fmla="val -1278667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제목 3">
            <a:extLst>
              <a:ext uri="{FF2B5EF4-FFF2-40B4-BE49-F238E27FC236}">
                <a16:creationId xmlns:a16="http://schemas.microsoft.com/office/drawing/2014/main" id="{65E4CD96-EB35-6579-2AEE-8932A28C3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$Robot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682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#101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470430" y="5997976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56178D9F-D0D8-CF37-D448-F3FDD8AD4BC5}"/>
              </a:ext>
            </a:extLst>
          </p:cNvPr>
          <p:cNvGrpSpPr/>
          <p:nvPr/>
        </p:nvGrpSpPr>
        <p:grpSpPr>
          <a:xfrm>
            <a:off x="451032" y="649128"/>
            <a:ext cx="6446421" cy="3681508"/>
            <a:chOff x="270511" y="649128"/>
            <a:chExt cx="6439100" cy="364041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393502-E6AB-CD86-4B3E-50A3A19D383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640413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#201-1</a:t>
              </a:r>
              <a:endParaRPr lang="ko-KR" altLang="en-US" sz="900" dirty="0">
                <a:ea typeface="현대하모니 M" panose="02020603020101020101"/>
              </a:endParaRPr>
            </a:p>
          </p:txBody>
        </p:sp>
        <p:sp>
          <p:nvSpPr>
            <p:cNvPr id="3" name="순서도: 대체 처리 2">
              <a:extLst>
                <a:ext uri="{FF2B5EF4-FFF2-40B4-BE49-F238E27FC236}">
                  <a16:creationId xmlns:a16="http://schemas.microsoft.com/office/drawing/2014/main" id="{8BF15E7E-6B0A-C1AC-A6F1-53015514CBD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Handling.LOADING1</a:t>
              </a:r>
              <a:endParaRPr lang="ko-KR" altLang="en-US" sz="900" dirty="0"/>
            </a:p>
          </p:txBody>
        </p: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876B3741-0E30-72E9-2149-F80F6311D11F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REINF_Shift.ADV</a:t>
              </a:r>
              <a:endParaRPr lang="ko-KR" altLang="en-US" sz="9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33F16C95-DCF4-A692-ADDB-0E4C6E9649F0}"/>
                </a:ext>
              </a:extLst>
            </p:cNvPr>
            <p:cNvCxnSpPr>
              <a:cxnSpLocks/>
              <a:stCxn id="3" idx="2"/>
              <a:endCxn id="110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3" name="순서도: 대체 처리 112">
              <a:extLst>
                <a:ext uri="{FF2B5EF4-FFF2-40B4-BE49-F238E27FC236}">
                  <a16:creationId xmlns:a16="http://schemas.microsoft.com/office/drawing/2014/main" id="{DFA4F305-1976-DA05-3B42-A6453E7F7313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900" dirty="0" err="1"/>
                <a:t>.UP</a:t>
              </a:r>
              <a:endParaRPr lang="ko-KR" altLang="en-US" sz="900" dirty="0"/>
            </a:p>
          </p:txBody>
        </p: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AFC583A-D69E-A3DA-59F2-3B0864B28EE8}"/>
                </a:ext>
              </a:extLst>
            </p:cNvPr>
            <p:cNvCxnSpPr>
              <a:cxnSpLocks/>
              <a:stCxn id="110" idx="2"/>
              <a:endCxn id="11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0" name="그룹 119">
              <a:extLst>
                <a:ext uri="{FF2B5EF4-FFF2-40B4-BE49-F238E27FC236}">
                  <a16:creationId xmlns:a16="http://schemas.microsoft.com/office/drawing/2014/main" id="{782E6056-6F50-F37D-7E59-08B3275D683F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73C6144B-61D9-08FB-1961-CCCD0F21D30D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900" dirty="0"/>
                  <a:t>.CLAMP</a:t>
                </a:r>
                <a:endParaRPr lang="ko-KR" altLang="en-US" sz="900" dirty="0"/>
              </a:p>
            </p:txBody>
          </p:sp>
          <p:sp>
            <p:nvSpPr>
              <p:cNvPr id="122" name="순서도: 대체 처리 121">
                <a:extLst>
                  <a:ext uri="{FF2B5EF4-FFF2-40B4-BE49-F238E27FC236}">
                    <a16:creationId xmlns:a16="http://schemas.microsoft.com/office/drawing/2014/main" id="{5B497BA9-6C38-C5E5-605B-74F2C670A1F5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900" dirty="0"/>
                  <a:t>.CLAMP</a:t>
                </a:r>
                <a:endParaRPr lang="ko-KR" altLang="en-US" sz="900" dirty="0"/>
              </a:p>
            </p:txBody>
          </p:sp>
          <p:sp>
            <p:nvSpPr>
              <p:cNvPr id="123" name="순서도: 대체 처리 122">
                <a:extLst>
                  <a:ext uri="{FF2B5EF4-FFF2-40B4-BE49-F238E27FC236}">
                    <a16:creationId xmlns:a16="http://schemas.microsoft.com/office/drawing/2014/main" id="{94AA23D8-9C3E-3629-E527-6061D3C3B2E9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9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29" name="순서도: 대체 처리 128">
              <a:extLst>
                <a:ext uri="{FF2B5EF4-FFF2-40B4-BE49-F238E27FC236}">
                  <a16:creationId xmlns:a16="http://schemas.microsoft.com/office/drawing/2014/main" id="{A4AC6A98-29D2-161C-9E23-BDC8D7083E75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Handling.LOADING2</a:t>
              </a:r>
              <a:endParaRPr lang="ko-KR" altLang="en-US" sz="900" dirty="0"/>
            </a:p>
          </p:txBody>
        </p:sp>
        <p:cxnSp>
          <p:nvCxnSpPr>
            <p:cNvPr id="130" name="직선 화살표 연결선 129">
              <a:extLst>
                <a:ext uri="{FF2B5EF4-FFF2-40B4-BE49-F238E27FC236}">
                  <a16:creationId xmlns:a16="http://schemas.microsoft.com/office/drawing/2014/main" id="{985D8B6D-5F4D-AB88-E58E-D6AB27DA3605}"/>
                </a:ext>
              </a:extLst>
            </p:cNvPr>
            <p:cNvCxnSpPr>
              <a:cxnSpLocks/>
              <a:stCxn id="113" idx="2"/>
              <a:endCxn id="129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E3BF643B-CDE7-A17D-4F69-96F3E144FC53}"/>
                </a:ext>
              </a:extLst>
            </p:cNvPr>
            <p:cNvCxnSpPr>
              <a:cxnSpLocks/>
              <a:stCxn id="129" idx="2"/>
              <a:endCxn id="123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12F3D78F-4C6E-6781-9AC9-F1F1425AA9F1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 err="1"/>
                <a:t>Weld.WELDING</a:t>
              </a:r>
              <a:endParaRPr lang="ko-KR" altLang="en-US" sz="9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5A85DB5C-F9AE-04CA-CC42-3CAFBB2AAA1A}"/>
                </a:ext>
              </a:extLst>
            </p:cNvPr>
            <p:cNvCxnSpPr>
              <a:cxnSpLocks/>
              <a:stCxn id="123" idx="2"/>
              <a:endCxn id="138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71254B1E-6F76-7008-97AE-14F9FF067F8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94A3621C-7D66-E972-9BA6-33BBA57B3D6F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 err="1"/>
                  <a:t>REINF_Shift.RET</a:t>
                </a:r>
                <a:endParaRPr lang="ko-KR" altLang="en-US" sz="9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BDB92362-4AC7-C411-875E-EE2ED310CF99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900" dirty="0" err="1"/>
                  <a:t>.DOWN</a:t>
                </a:r>
                <a:endParaRPr lang="ko-KR" altLang="en-US" sz="900" dirty="0"/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F151732F-7ACB-9694-DC1F-6BB9E0EC7C1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9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4365EFFB-BEAA-CEBF-320B-6F01EA4F6092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900" dirty="0"/>
                  <a:t>.UNCLAMP</a:t>
                </a:r>
                <a:endParaRPr lang="ko-KR" altLang="en-US" sz="900" dirty="0"/>
              </a:p>
            </p:txBody>
          </p:sp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0E3400BF-928F-E8EB-8510-5BE4B30B3040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900" dirty="0"/>
                  <a:t>.UNCLAMP</a:t>
                </a:r>
                <a:endParaRPr lang="ko-KR" altLang="en-US" sz="900" dirty="0"/>
              </a:p>
            </p:txBody>
          </p:sp>
        </p:grpSp>
        <p:cxnSp>
          <p:nvCxnSpPr>
            <p:cNvPr id="156" name="직선 화살표 연결선 155">
              <a:extLst>
                <a:ext uri="{FF2B5EF4-FFF2-40B4-BE49-F238E27FC236}">
                  <a16:creationId xmlns:a16="http://schemas.microsoft.com/office/drawing/2014/main" id="{9AA47F3A-4AA4-4D99-01DB-B68BB7D3697C}"/>
                </a:ext>
              </a:extLst>
            </p:cNvPr>
            <p:cNvCxnSpPr>
              <a:cxnSpLocks/>
              <a:stCxn id="138" idx="2"/>
              <a:endCxn id="148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B1B474-495E-8647-6082-66359A90E20C}"/>
              </a:ext>
            </a:extLst>
          </p:cNvPr>
          <p:cNvSpPr/>
          <p:nvPr/>
        </p:nvSpPr>
        <p:spPr bwMode="auto">
          <a:xfrm>
            <a:off x="9044074" y="2788676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A </a:t>
            </a:r>
            <a:r>
              <a:rPr lang="ko-KR" altLang="en-US" sz="900" dirty="0" err="1"/>
              <a:t>ㅁㅁㅁ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2ECAB2B-50AC-76BA-FDD2-9AC770CAEA6D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>
            <a:off x="6897453" y="2489882"/>
            <a:ext cx="2146621" cy="72567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89B3083-9267-376F-485D-0E44F0425077}"/>
              </a:ext>
            </a:extLst>
          </p:cNvPr>
          <p:cNvSpPr/>
          <p:nvPr/>
        </p:nvSpPr>
        <p:spPr bwMode="auto">
          <a:xfrm>
            <a:off x="7780050" y="4569980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A </a:t>
            </a:r>
            <a:r>
              <a:rPr lang="ko-KR" altLang="en-US" sz="900" dirty="0" err="1"/>
              <a:t>ㅁㅁㅁ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772A739-4A34-5CA7-ADA4-F3C1DA795017}"/>
              </a:ext>
            </a:extLst>
          </p:cNvPr>
          <p:cNvSpPr/>
          <p:nvPr/>
        </p:nvSpPr>
        <p:spPr bwMode="auto">
          <a:xfrm>
            <a:off x="7098732" y="5631753"/>
            <a:ext cx="2305242" cy="853766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ea typeface="현대하모니 M" panose="02020603020101020101"/>
              </a:rPr>
              <a:t>R1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D4A5FE2-1239-26A1-91C2-8CA79A49EDB4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8251353" y="5423746"/>
            <a:ext cx="681318" cy="2080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4C1CEDE-6C7E-6F78-4877-759A0396F925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323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SIDE_MAIN</a:t>
            </a:r>
            <a:endParaRPr lang="ko-KR" altLang="en-US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68C5CF-51B5-E6AB-3422-522106078404}"/>
              </a:ext>
            </a:extLst>
          </p:cNvPr>
          <p:cNvSpPr/>
          <p:nvPr/>
        </p:nvSpPr>
        <p:spPr bwMode="auto">
          <a:xfrm>
            <a:off x="6783240" y="4718423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SIDE_QTR.#205-2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773684F-B7ED-BAEE-D099-06236A286EB9}"/>
              </a:ext>
            </a:extLst>
          </p:cNvPr>
          <p:cNvCxnSpPr>
            <a:cxnSpLocks/>
            <a:stCxn id="100" idx="2"/>
            <a:endCxn id="11" idx="0"/>
          </p:cNvCxnSpPr>
          <p:nvPr/>
        </p:nvCxnSpPr>
        <p:spPr bwMode="auto">
          <a:xfrm>
            <a:off x="7682279" y="4524127"/>
            <a:ext cx="961" cy="19429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875E645-124A-0AC4-1069-4F77122FAF44}"/>
              </a:ext>
            </a:extLst>
          </p:cNvPr>
          <p:cNvCxnSpPr>
            <a:cxnSpLocks/>
            <a:stCxn id="11" idx="2"/>
            <a:endCxn id="131" idx="0"/>
          </p:cNvCxnSpPr>
          <p:nvPr/>
        </p:nvCxnSpPr>
        <p:spPr bwMode="auto">
          <a:xfrm flipH="1">
            <a:off x="7667211" y="5078423"/>
            <a:ext cx="16029" cy="376529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3B163748-F80A-6DBA-F929-42C590FDE96E}"/>
              </a:ext>
            </a:extLst>
          </p:cNvPr>
          <p:cNvGrpSpPr/>
          <p:nvPr/>
        </p:nvGrpSpPr>
        <p:grpSpPr>
          <a:xfrm>
            <a:off x="6641592" y="550283"/>
            <a:ext cx="2083295" cy="1190725"/>
            <a:chOff x="270511" y="649128"/>
            <a:chExt cx="6439100" cy="3056879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F63D1F4-0E8B-5170-2D62-4983F3212A6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C08F12AE-FBD2-7FF0-D2A8-E9940F74C16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A7D5137-0976-DB49-0817-9DF35508ABB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8050EAA8-7232-127C-DCCE-1CE4932AFB2A}"/>
                </a:ext>
              </a:extLst>
            </p:cNvPr>
            <p:cNvCxnSpPr>
              <a:cxnSpLocks/>
              <a:stCxn id="48" idx="2"/>
              <a:endCxn id="49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1FC69170-679F-F497-68F9-43ED4D7A02C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0C30EAE-57E2-739A-9A11-CE52F3C29865}"/>
                </a:ext>
              </a:extLst>
            </p:cNvPr>
            <p:cNvCxnSpPr>
              <a:cxnSpLocks/>
              <a:stCxn id="49" idx="2"/>
              <a:endCxn id="51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C182A76F-289A-6CAB-77C5-29402C2B582D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6" name="순서도: 대체 처리 65">
                <a:extLst>
                  <a:ext uri="{FF2B5EF4-FFF2-40B4-BE49-F238E27FC236}">
                    <a16:creationId xmlns:a16="http://schemas.microsoft.com/office/drawing/2014/main" id="{6A376509-CFA5-D99D-6FEF-05BA13A0AAD0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7" name="순서도: 대체 처리 66">
                <a:extLst>
                  <a:ext uri="{FF2B5EF4-FFF2-40B4-BE49-F238E27FC236}">
                    <a16:creationId xmlns:a16="http://schemas.microsoft.com/office/drawing/2014/main" id="{4085763C-30C1-D9B9-19F0-34CFFAFE174F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8" name="순서도: 대체 처리 67">
                <a:extLst>
                  <a:ext uri="{FF2B5EF4-FFF2-40B4-BE49-F238E27FC236}">
                    <a16:creationId xmlns:a16="http://schemas.microsoft.com/office/drawing/2014/main" id="{2E23152F-904C-1DF3-245D-DA99F7A2D65C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1BDF28E-2C5D-2AC7-0910-AAD8DEBFCB27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F0CCA99A-7289-9C3E-820A-0ABE31CB5FD8}"/>
                </a:ext>
              </a:extLst>
            </p:cNvPr>
            <p:cNvCxnSpPr>
              <a:cxnSpLocks/>
              <a:stCxn id="51" idx="2"/>
              <a:endCxn id="54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9C37E506-90E9-B074-E707-31EC56920919}"/>
                </a:ext>
              </a:extLst>
            </p:cNvPr>
            <p:cNvCxnSpPr>
              <a:cxnSpLocks/>
              <a:stCxn id="54" idx="2"/>
              <a:endCxn id="68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404E7831-884A-4FAB-B0FE-D9CBC292D0B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EFE7899-F2DA-9823-AEFB-DE50D128363D}"/>
                </a:ext>
              </a:extLst>
            </p:cNvPr>
            <p:cNvCxnSpPr>
              <a:cxnSpLocks/>
              <a:stCxn id="68" idx="2"/>
              <a:endCxn id="57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B84BE5A9-9B6E-125D-107A-A0095E060433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299623EE-BB57-6C61-82C3-0F78B743D50B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6168CD01-5E20-EAD1-42D5-0E3757C8B2F2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F4616ABF-5BCC-E702-9070-97A9ADF9921B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66B9472A-5209-CEB8-DB29-EAC5DF4761A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42038F6C-87FF-CB45-3121-ABBC23B76CF5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2755880-C9EB-827B-0A74-AB83F89D6042}"/>
                </a:ext>
              </a:extLst>
            </p:cNvPr>
            <p:cNvCxnSpPr>
              <a:cxnSpLocks/>
              <a:stCxn id="57" idx="2"/>
              <a:endCxn id="63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9ABF0FE-C4AD-A4F1-DA62-C7B3CC66E1F7}"/>
              </a:ext>
            </a:extLst>
          </p:cNvPr>
          <p:cNvSpPr/>
          <p:nvPr/>
        </p:nvSpPr>
        <p:spPr bwMode="auto">
          <a:xfrm>
            <a:off x="6783240" y="98322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#101.#201-1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2DE4C6D-65E9-8683-4E49-9BD615811701}"/>
              </a:ext>
            </a:extLst>
          </p:cNvPr>
          <p:cNvCxnSpPr>
            <a:cxnSpLocks/>
            <a:stCxn id="69" idx="2"/>
            <a:endCxn id="47" idx="0"/>
          </p:cNvCxnSpPr>
          <p:nvPr/>
        </p:nvCxnSpPr>
        <p:spPr bwMode="auto">
          <a:xfrm>
            <a:off x="7683240" y="458322"/>
            <a:ext cx="0" cy="9196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208EC090-8EB0-4CE1-E9BF-D384F64F6105}"/>
              </a:ext>
            </a:extLst>
          </p:cNvPr>
          <p:cNvGrpSpPr/>
          <p:nvPr/>
        </p:nvGrpSpPr>
        <p:grpSpPr>
          <a:xfrm>
            <a:off x="6640918" y="1909779"/>
            <a:ext cx="2083295" cy="1190725"/>
            <a:chOff x="270511" y="649128"/>
            <a:chExt cx="6439100" cy="305687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6FD403F-3CA2-82B1-4F3C-E0C03BFEAD23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75" name="순서도: 대체 처리 74">
              <a:extLst>
                <a:ext uri="{FF2B5EF4-FFF2-40B4-BE49-F238E27FC236}">
                  <a16:creationId xmlns:a16="http://schemas.microsoft.com/office/drawing/2014/main" id="{C43E9426-0509-7337-EFE3-0BE08A542128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76" name="순서도: 대체 처리 75">
              <a:extLst>
                <a:ext uri="{FF2B5EF4-FFF2-40B4-BE49-F238E27FC236}">
                  <a16:creationId xmlns:a16="http://schemas.microsoft.com/office/drawing/2014/main" id="{BCF11838-6524-1C2C-524B-293A14226BEC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0326347B-2392-2043-15C2-A0C22477B0B0}"/>
                </a:ext>
              </a:extLst>
            </p:cNvPr>
            <p:cNvCxnSpPr>
              <a:cxnSpLocks/>
              <a:stCxn id="75" idx="2"/>
              <a:endCxn id="7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8" name="순서도: 대체 처리 77">
              <a:extLst>
                <a:ext uri="{FF2B5EF4-FFF2-40B4-BE49-F238E27FC236}">
                  <a16:creationId xmlns:a16="http://schemas.microsoft.com/office/drawing/2014/main" id="{3090E44B-BD39-289D-6F44-E96EAF4F44DC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979CA3A-7688-4513-3A6C-88EFC7427179}"/>
                </a:ext>
              </a:extLst>
            </p:cNvPr>
            <p:cNvCxnSpPr>
              <a:cxnSpLocks/>
              <a:stCxn id="76" idx="2"/>
              <a:endCxn id="7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533826F0-4F33-BF2B-DDD2-50DD77CAC691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93" name="순서도: 대체 처리 92">
                <a:extLst>
                  <a:ext uri="{FF2B5EF4-FFF2-40B4-BE49-F238E27FC236}">
                    <a16:creationId xmlns:a16="http://schemas.microsoft.com/office/drawing/2014/main" id="{F3D21135-CB97-9CF3-5CF3-6F7A865F8A2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4" name="순서도: 대체 처리 93">
                <a:extLst>
                  <a:ext uri="{FF2B5EF4-FFF2-40B4-BE49-F238E27FC236}">
                    <a16:creationId xmlns:a16="http://schemas.microsoft.com/office/drawing/2014/main" id="{9A8ACB6A-2AE6-8995-DFE0-82743AE2C073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95" name="순서도: 대체 처리 94">
                <a:extLst>
                  <a:ext uri="{FF2B5EF4-FFF2-40B4-BE49-F238E27FC236}">
                    <a16:creationId xmlns:a16="http://schemas.microsoft.com/office/drawing/2014/main" id="{65E38771-9B52-5860-4DCC-A3353B6219D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81" name="순서도: 대체 처리 80">
              <a:extLst>
                <a:ext uri="{FF2B5EF4-FFF2-40B4-BE49-F238E27FC236}">
                  <a16:creationId xmlns:a16="http://schemas.microsoft.com/office/drawing/2014/main" id="{72637107-D332-8DDD-4B99-443BA691CE6C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82" name="직선 화살표 연결선 81">
              <a:extLst>
                <a:ext uri="{FF2B5EF4-FFF2-40B4-BE49-F238E27FC236}">
                  <a16:creationId xmlns:a16="http://schemas.microsoft.com/office/drawing/2014/main" id="{9808577C-BB1F-9B74-FD9A-28E013FD6AEC}"/>
                </a:ext>
              </a:extLst>
            </p:cNvPr>
            <p:cNvCxnSpPr>
              <a:cxnSpLocks/>
              <a:stCxn id="78" idx="2"/>
              <a:endCxn id="8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직선 화살표 연결선 82">
              <a:extLst>
                <a:ext uri="{FF2B5EF4-FFF2-40B4-BE49-F238E27FC236}">
                  <a16:creationId xmlns:a16="http://schemas.microsoft.com/office/drawing/2014/main" id="{044D2A15-B73E-BAC7-01A3-F1BADC26AC47}"/>
                </a:ext>
              </a:extLst>
            </p:cNvPr>
            <p:cNvCxnSpPr>
              <a:cxnSpLocks/>
              <a:stCxn id="81" idx="2"/>
              <a:endCxn id="9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84" name="순서도: 대체 처리 83">
              <a:extLst>
                <a:ext uri="{FF2B5EF4-FFF2-40B4-BE49-F238E27FC236}">
                  <a16:creationId xmlns:a16="http://schemas.microsoft.com/office/drawing/2014/main" id="{EC67C0E0-DC31-8145-B9CE-3A64CBC24220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94902967-5C19-DE9C-CEC3-40BAA7A0E800}"/>
                </a:ext>
              </a:extLst>
            </p:cNvPr>
            <p:cNvCxnSpPr>
              <a:cxnSpLocks/>
              <a:stCxn id="95" idx="2"/>
              <a:endCxn id="8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F9AB488C-8532-45BC-7933-028F9ED965D2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88" name="순서도: 대체 처리 87">
                <a:extLst>
                  <a:ext uri="{FF2B5EF4-FFF2-40B4-BE49-F238E27FC236}">
                    <a16:creationId xmlns:a16="http://schemas.microsoft.com/office/drawing/2014/main" id="{812E0EC0-0B0D-1E5D-76B1-8AD62A10452D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89" name="순서도: 대체 처리 88">
                <a:extLst>
                  <a:ext uri="{FF2B5EF4-FFF2-40B4-BE49-F238E27FC236}">
                    <a16:creationId xmlns:a16="http://schemas.microsoft.com/office/drawing/2014/main" id="{D8A31A51-2F10-9629-DFE5-300CDD2D7470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90" name="순서도: 대체 처리 89">
                <a:extLst>
                  <a:ext uri="{FF2B5EF4-FFF2-40B4-BE49-F238E27FC236}">
                    <a16:creationId xmlns:a16="http://schemas.microsoft.com/office/drawing/2014/main" id="{C96EC749-48AB-457D-C00F-6C1D1A29923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91" name="순서도: 대체 처리 90">
                <a:extLst>
                  <a:ext uri="{FF2B5EF4-FFF2-40B4-BE49-F238E27FC236}">
                    <a16:creationId xmlns:a16="http://schemas.microsoft.com/office/drawing/2014/main" id="{C5E67769-C901-B9DD-6CDB-BEB071D1C10E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92" name="순서도: 대체 처리 91">
                <a:extLst>
                  <a:ext uri="{FF2B5EF4-FFF2-40B4-BE49-F238E27FC236}">
                    <a16:creationId xmlns:a16="http://schemas.microsoft.com/office/drawing/2014/main" id="{C0A35877-AAA4-2F8D-FDC9-9465CBDE848F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87" name="직선 화살표 연결선 86">
              <a:extLst>
                <a:ext uri="{FF2B5EF4-FFF2-40B4-BE49-F238E27FC236}">
                  <a16:creationId xmlns:a16="http://schemas.microsoft.com/office/drawing/2014/main" id="{A6E7054A-1189-7368-4294-B623E377B13E}"/>
                </a:ext>
              </a:extLst>
            </p:cNvPr>
            <p:cNvCxnSpPr>
              <a:cxnSpLocks/>
              <a:stCxn id="84" idx="2"/>
              <a:endCxn id="9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153072A8-E8CB-D325-9537-D1E6FEDAD478}"/>
              </a:ext>
            </a:extLst>
          </p:cNvPr>
          <p:cNvCxnSpPr>
            <a:cxnSpLocks/>
            <a:stCxn id="47" idx="2"/>
            <a:endCxn id="74" idx="0"/>
          </p:cNvCxnSpPr>
          <p:nvPr/>
        </p:nvCxnSpPr>
        <p:spPr bwMode="auto">
          <a:xfrm flipH="1">
            <a:off x="7682566" y="1741008"/>
            <a:ext cx="674" cy="16877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87EA8528-D733-E3BE-09B7-6D8C46213728}"/>
              </a:ext>
            </a:extLst>
          </p:cNvPr>
          <p:cNvGrpSpPr/>
          <p:nvPr/>
        </p:nvGrpSpPr>
        <p:grpSpPr>
          <a:xfrm>
            <a:off x="6640631" y="3333402"/>
            <a:ext cx="2083295" cy="1190725"/>
            <a:chOff x="270511" y="649128"/>
            <a:chExt cx="6439100" cy="3056879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F6B9583E-5401-5D01-A557-FB0097457CB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01" name="순서도: 대체 처리 100">
              <a:extLst>
                <a:ext uri="{FF2B5EF4-FFF2-40B4-BE49-F238E27FC236}">
                  <a16:creationId xmlns:a16="http://schemas.microsoft.com/office/drawing/2014/main" id="{FAC5BBD0-4C50-A5B4-2DEA-06078A509006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02" name="순서도: 대체 처리 101">
              <a:extLst>
                <a:ext uri="{FF2B5EF4-FFF2-40B4-BE49-F238E27FC236}">
                  <a16:creationId xmlns:a16="http://schemas.microsoft.com/office/drawing/2014/main" id="{4FDF89F0-C952-296E-72FB-1829F42F8F97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66EAF868-F828-C038-C211-B6577A3C78B1}"/>
                </a:ext>
              </a:extLst>
            </p:cNvPr>
            <p:cNvCxnSpPr>
              <a:cxnSpLocks/>
              <a:stCxn id="101" idx="2"/>
              <a:endCxn id="102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04" name="순서도: 대체 처리 103">
              <a:extLst>
                <a:ext uri="{FF2B5EF4-FFF2-40B4-BE49-F238E27FC236}">
                  <a16:creationId xmlns:a16="http://schemas.microsoft.com/office/drawing/2014/main" id="{FD709B8E-BF58-6B7A-0624-DE9B5698D986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87A66491-1420-6D1A-FB93-D18D63ADC2BC}"/>
                </a:ext>
              </a:extLst>
            </p:cNvPr>
            <p:cNvCxnSpPr>
              <a:cxnSpLocks/>
              <a:stCxn id="102" idx="2"/>
              <a:endCxn id="104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949A5C38-3FA5-9652-24AB-94966235F9D2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19" name="순서도: 대체 처리 118">
                <a:extLst>
                  <a:ext uri="{FF2B5EF4-FFF2-40B4-BE49-F238E27FC236}">
                    <a16:creationId xmlns:a16="http://schemas.microsoft.com/office/drawing/2014/main" id="{4AFF405B-B8B3-37DD-AB85-366A2B136042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0" name="순서도: 대체 처리 119">
                <a:extLst>
                  <a:ext uri="{FF2B5EF4-FFF2-40B4-BE49-F238E27FC236}">
                    <a16:creationId xmlns:a16="http://schemas.microsoft.com/office/drawing/2014/main" id="{25CB3948-1B54-3025-34F0-39A4482D083A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21" name="순서도: 대체 처리 120">
                <a:extLst>
                  <a:ext uri="{FF2B5EF4-FFF2-40B4-BE49-F238E27FC236}">
                    <a16:creationId xmlns:a16="http://schemas.microsoft.com/office/drawing/2014/main" id="{2E1A0EE3-F842-BA2D-CEE5-9D9C31CF86B5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07" name="순서도: 대체 처리 106">
              <a:extLst>
                <a:ext uri="{FF2B5EF4-FFF2-40B4-BE49-F238E27FC236}">
                  <a16:creationId xmlns:a16="http://schemas.microsoft.com/office/drawing/2014/main" id="{C12FA4FE-F8E7-D756-FCFE-DE09286DD5A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08" name="직선 화살표 연결선 107">
              <a:extLst>
                <a:ext uri="{FF2B5EF4-FFF2-40B4-BE49-F238E27FC236}">
                  <a16:creationId xmlns:a16="http://schemas.microsoft.com/office/drawing/2014/main" id="{A8D5F6C8-3FE1-6DFE-92B0-6487F8D0B048}"/>
                </a:ext>
              </a:extLst>
            </p:cNvPr>
            <p:cNvCxnSpPr>
              <a:cxnSpLocks/>
              <a:stCxn id="104" idx="2"/>
              <a:endCxn id="107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65CE4DEC-7852-C96A-2499-93B8154F93A6}"/>
                </a:ext>
              </a:extLst>
            </p:cNvPr>
            <p:cNvCxnSpPr>
              <a:cxnSpLocks/>
              <a:stCxn id="107" idx="2"/>
              <a:endCxn id="121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10" name="순서도: 대체 처리 109">
              <a:extLst>
                <a:ext uri="{FF2B5EF4-FFF2-40B4-BE49-F238E27FC236}">
                  <a16:creationId xmlns:a16="http://schemas.microsoft.com/office/drawing/2014/main" id="{D056C462-8D81-67AD-B8D9-C3C346CEE97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481E203A-2D28-962D-138A-FD90565F4317}"/>
                </a:ext>
              </a:extLst>
            </p:cNvPr>
            <p:cNvCxnSpPr>
              <a:cxnSpLocks/>
              <a:stCxn id="121" idx="2"/>
              <a:endCxn id="110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5D53E99-BDBE-949C-E848-62F6BD35BCC6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14" name="순서도: 대체 처리 113">
                <a:extLst>
                  <a:ext uri="{FF2B5EF4-FFF2-40B4-BE49-F238E27FC236}">
                    <a16:creationId xmlns:a16="http://schemas.microsoft.com/office/drawing/2014/main" id="{B160E258-CA1B-374A-EB5C-8BAEAFC64CA6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15" name="순서도: 대체 처리 114">
                <a:extLst>
                  <a:ext uri="{FF2B5EF4-FFF2-40B4-BE49-F238E27FC236}">
                    <a16:creationId xmlns:a16="http://schemas.microsoft.com/office/drawing/2014/main" id="{FDBC9DDF-35B2-6C1D-BF7F-86E8E26AB7D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16" name="순서도: 대체 처리 115">
                <a:extLst>
                  <a:ext uri="{FF2B5EF4-FFF2-40B4-BE49-F238E27FC236}">
                    <a16:creationId xmlns:a16="http://schemas.microsoft.com/office/drawing/2014/main" id="{4425ADD4-516B-CBAC-94E9-151519C523A0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17" name="순서도: 대체 처리 116">
                <a:extLst>
                  <a:ext uri="{FF2B5EF4-FFF2-40B4-BE49-F238E27FC236}">
                    <a16:creationId xmlns:a16="http://schemas.microsoft.com/office/drawing/2014/main" id="{6822DEA0-84B7-B33D-3379-41180ABD9214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18" name="순서도: 대체 처리 117">
                <a:extLst>
                  <a:ext uri="{FF2B5EF4-FFF2-40B4-BE49-F238E27FC236}">
                    <a16:creationId xmlns:a16="http://schemas.microsoft.com/office/drawing/2014/main" id="{C9EE2D35-7FDF-BEF6-5C8C-A66DBBB6ED84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4C8B5040-A012-F695-26AA-EB0B817AD729}"/>
                </a:ext>
              </a:extLst>
            </p:cNvPr>
            <p:cNvCxnSpPr>
              <a:cxnSpLocks/>
              <a:stCxn id="110" idx="2"/>
              <a:endCxn id="116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EBFE2CC-A110-A5F2-40E6-C60BFE9FA318}"/>
              </a:ext>
            </a:extLst>
          </p:cNvPr>
          <p:cNvCxnSpPr>
            <a:cxnSpLocks/>
            <a:stCxn id="74" idx="2"/>
            <a:endCxn id="100" idx="0"/>
          </p:cNvCxnSpPr>
          <p:nvPr/>
        </p:nvCxnSpPr>
        <p:spPr bwMode="auto">
          <a:xfrm flipH="1">
            <a:off x="7682279" y="3100504"/>
            <a:ext cx="287" cy="232898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3D4BDDF-6C39-4BE6-46B5-141CECCC54CB}"/>
              </a:ext>
            </a:extLst>
          </p:cNvPr>
          <p:cNvGrpSpPr/>
          <p:nvPr/>
        </p:nvGrpSpPr>
        <p:grpSpPr>
          <a:xfrm>
            <a:off x="6625563" y="5454952"/>
            <a:ext cx="2083295" cy="1190725"/>
            <a:chOff x="270511" y="649128"/>
            <a:chExt cx="6439100" cy="3056879"/>
          </a:xfrm>
        </p:grpSpPr>
        <p:sp>
          <p:nvSpPr>
            <p:cNvPr id="131" name="직사각형 130">
              <a:extLst>
                <a:ext uri="{FF2B5EF4-FFF2-40B4-BE49-F238E27FC236}">
                  <a16:creationId xmlns:a16="http://schemas.microsoft.com/office/drawing/2014/main" id="{5F958E99-3305-C690-7162-A714665E22F0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#206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132" name="순서도: 대체 처리 131">
              <a:extLst>
                <a:ext uri="{FF2B5EF4-FFF2-40B4-BE49-F238E27FC236}">
                  <a16:creationId xmlns:a16="http://schemas.microsoft.com/office/drawing/2014/main" id="{6EB4C91D-DC95-DC45-2704-FD9DDC2C0CAD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133" name="순서도: 대체 처리 132">
              <a:extLst>
                <a:ext uri="{FF2B5EF4-FFF2-40B4-BE49-F238E27FC236}">
                  <a16:creationId xmlns:a16="http://schemas.microsoft.com/office/drawing/2014/main" id="{24C35A4B-EA41-E983-E265-2B6913429525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134" name="직선 화살표 연결선 133">
              <a:extLst>
                <a:ext uri="{FF2B5EF4-FFF2-40B4-BE49-F238E27FC236}">
                  <a16:creationId xmlns:a16="http://schemas.microsoft.com/office/drawing/2014/main" id="{BAA64F34-B762-15C7-5669-0E7F041B89D2}"/>
                </a:ext>
              </a:extLst>
            </p:cNvPr>
            <p:cNvCxnSpPr>
              <a:cxnSpLocks/>
              <a:stCxn id="132" idx="2"/>
              <a:endCxn id="133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5" name="순서도: 대체 처리 134">
              <a:extLst>
                <a:ext uri="{FF2B5EF4-FFF2-40B4-BE49-F238E27FC236}">
                  <a16:creationId xmlns:a16="http://schemas.microsoft.com/office/drawing/2014/main" id="{A8525C24-8AA5-F597-440B-DA8291EF4DE7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136" name="직선 화살표 연결선 135">
              <a:extLst>
                <a:ext uri="{FF2B5EF4-FFF2-40B4-BE49-F238E27FC236}">
                  <a16:creationId xmlns:a16="http://schemas.microsoft.com/office/drawing/2014/main" id="{A3ECA28C-CC6F-DBEC-1154-3C5E19A6D15D}"/>
                </a:ext>
              </a:extLst>
            </p:cNvPr>
            <p:cNvCxnSpPr>
              <a:cxnSpLocks/>
              <a:stCxn id="133" idx="2"/>
              <a:endCxn id="135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7EBF8F78-3B20-CDE9-A63A-53818739CF6C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150" name="순서도: 대체 처리 149">
                <a:extLst>
                  <a:ext uri="{FF2B5EF4-FFF2-40B4-BE49-F238E27FC236}">
                    <a16:creationId xmlns:a16="http://schemas.microsoft.com/office/drawing/2014/main" id="{42F28C74-FE73-DB7A-AC26-668EFEA259C1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1" name="순서도: 대체 처리 150">
                <a:extLst>
                  <a:ext uri="{FF2B5EF4-FFF2-40B4-BE49-F238E27FC236}">
                    <a16:creationId xmlns:a16="http://schemas.microsoft.com/office/drawing/2014/main" id="{B09D6C24-9218-F79C-D382-7B483F8FAE90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152" name="순서도: 대체 처리 151">
                <a:extLst>
                  <a:ext uri="{FF2B5EF4-FFF2-40B4-BE49-F238E27FC236}">
                    <a16:creationId xmlns:a16="http://schemas.microsoft.com/office/drawing/2014/main" id="{F4DE44F0-AAE6-D579-06F9-C83D46B6032E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138" name="순서도: 대체 처리 137">
              <a:extLst>
                <a:ext uri="{FF2B5EF4-FFF2-40B4-BE49-F238E27FC236}">
                  <a16:creationId xmlns:a16="http://schemas.microsoft.com/office/drawing/2014/main" id="{A8EB7B78-8894-2720-AEC9-E915CE6BA1CA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139" name="직선 화살표 연결선 138">
              <a:extLst>
                <a:ext uri="{FF2B5EF4-FFF2-40B4-BE49-F238E27FC236}">
                  <a16:creationId xmlns:a16="http://schemas.microsoft.com/office/drawing/2014/main" id="{60DEB195-5BAA-4730-F4EC-F4105359382F}"/>
                </a:ext>
              </a:extLst>
            </p:cNvPr>
            <p:cNvCxnSpPr>
              <a:cxnSpLocks/>
              <a:stCxn id="135" idx="2"/>
              <a:endCxn id="138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직선 화살표 연결선 139">
              <a:extLst>
                <a:ext uri="{FF2B5EF4-FFF2-40B4-BE49-F238E27FC236}">
                  <a16:creationId xmlns:a16="http://schemas.microsoft.com/office/drawing/2014/main" id="{B4C2AD4B-EC98-F6F4-52ED-D07F38511A3F}"/>
                </a:ext>
              </a:extLst>
            </p:cNvPr>
            <p:cNvCxnSpPr>
              <a:cxnSpLocks/>
              <a:stCxn id="138" idx="2"/>
              <a:endCxn id="152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41" name="순서도: 대체 처리 140">
              <a:extLst>
                <a:ext uri="{FF2B5EF4-FFF2-40B4-BE49-F238E27FC236}">
                  <a16:creationId xmlns:a16="http://schemas.microsoft.com/office/drawing/2014/main" id="{D225E802-DCFC-1EA8-9978-2BD418581155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84654507-77C6-75FA-AFF4-E05DD9AD5900}"/>
                </a:ext>
              </a:extLst>
            </p:cNvPr>
            <p:cNvCxnSpPr>
              <a:cxnSpLocks/>
              <a:stCxn id="152" idx="2"/>
              <a:endCxn id="141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ED3573CF-5F53-DDC6-59EB-9401F76FEAD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145" name="순서도: 대체 처리 144">
                <a:extLst>
                  <a:ext uri="{FF2B5EF4-FFF2-40B4-BE49-F238E27FC236}">
                    <a16:creationId xmlns:a16="http://schemas.microsoft.com/office/drawing/2014/main" id="{9203DCF3-A445-4053-CF6C-9723F795EAB4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146" name="순서도: 대체 처리 145">
                <a:extLst>
                  <a:ext uri="{FF2B5EF4-FFF2-40B4-BE49-F238E27FC236}">
                    <a16:creationId xmlns:a16="http://schemas.microsoft.com/office/drawing/2014/main" id="{58823250-E2EC-2A78-E23C-1EE9BA59EFB6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147" name="순서도: 대체 처리 146">
                <a:extLst>
                  <a:ext uri="{FF2B5EF4-FFF2-40B4-BE49-F238E27FC236}">
                    <a16:creationId xmlns:a16="http://schemas.microsoft.com/office/drawing/2014/main" id="{56C0B63D-3957-7919-F824-8C22FECB0E68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148" name="순서도: 대체 처리 147">
                <a:extLst>
                  <a:ext uri="{FF2B5EF4-FFF2-40B4-BE49-F238E27FC236}">
                    <a16:creationId xmlns:a16="http://schemas.microsoft.com/office/drawing/2014/main" id="{E53E50CF-A2B8-A133-C938-959BEB84E0F7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149" name="순서도: 대체 처리 148">
                <a:extLst>
                  <a:ext uri="{FF2B5EF4-FFF2-40B4-BE49-F238E27FC236}">
                    <a16:creationId xmlns:a16="http://schemas.microsoft.com/office/drawing/2014/main" id="{B039E13A-9283-BC3E-0C20-E9EB661245E7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6CF83744-4DCC-F349-A4E8-FDACFD8E0C8C}"/>
                </a:ext>
              </a:extLst>
            </p:cNvPr>
            <p:cNvCxnSpPr>
              <a:cxnSpLocks/>
              <a:stCxn id="141" idx="2"/>
              <a:endCxn id="147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4" name="사각형: 모서리가 접힌 도형 153">
            <a:extLst>
              <a:ext uri="{FF2B5EF4-FFF2-40B4-BE49-F238E27FC236}">
                <a16:creationId xmlns:a16="http://schemas.microsoft.com/office/drawing/2014/main" id="{DA92EA4E-8D4D-4DE9-DBC0-F07DEC66950B}"/>
              </a:ext>
            </a:extLst>
          </p:cNvPr>
          <p:cNvSpPr/>
          <p:nvPr/>
        </p:nvSpPr>
        <p:spPr>
          <a:xfrm>
            <a:off x="150250" y="5454952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5" name="사각형: 모서리가 접힌 도형 154">
            <a:extLst>
              <a:ext uri="{FF2B5EF4-FFF2-40B4-BE49-F238E27FC236}">
                <a16:creationId xmlns:a16="http://schemas.microsoft.com/office/drawing/2014/main" id="{53453B81-1E06-6566-E20E-BC9C2C39412E}"/>
              </a:ext>
            </a:extLst>
          </p:cNvPr>
          <p:cNvSpPr/>
          <p:nvPr/>
        </p:nvSpPr>
        <p:spPr>
          <a:xfrm>
            <a:off x="3284733" y="6038575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56" name="사각형: 모서리가 접힌 도형 155">
            <a:extLst>
              <a:ext uri="{FF2B5EF4-FFF2-40B4-BE49-F238E27FC236}">
                <a16:creationId xmlns:a16="http://schemas.microsoft.com/office/drawing/2014/main" id="{47E1232F-6F00-7203-CCF3-9090CF4CEEB7}"/>
              </a:ext>
            </a:extLst>
          </p:cNvPr>
          <p:cNvSpPr/>
          <p:nvPr/>
        </p:nvSpPr>
        <p:spPr>
          <a:xfrm>
            <a:off x="141499" y="6029182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57" name="사각형: 모서리가 접힌 도형 156">
            <a:extLst>
              <a:ext uri="{FF2B5EF4-FFF2-40B4-BE49-F238E27FC236}">
                <a16:creationId xmlns:a16="http://schemas.microsoft.com/office/drawing/2014/main" id="{FEC89045-4B27-CDB8-D0DE-789D507E9041}"/>
              </a:ext>
            </a:extLst>
          </p:cNvPr>
          <p:cNvSpPr/>
          <p:nvPr/>
        </p:nvSpPr>
        <p:spPr>
          <a:xfrm>
            <a:off x="3284733" y="5454952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3" name="사각형: 빗면 2">
            <a:extLst>
              <a:ext uri="{FF2B5EF4-FFF2-40B4-BE49-F238E27FC236}">
                <a16:creationId xmlns:a16="http://schemas.microsoft.com/office/drawing/2014/main" id="{B8F43881-77C6-51AE-B5F9-90DF47B18DC1}"/>
              </a:ext>
            </a:extLst>
          </p:cNvPr>
          <p:cNvSpPr/>
          <p:nvPr/>
        </p:nvSpPr>
        <p:spPr>
          <a:xfrm>
            <a:off x="4863063" y="4403819"/>
            <a:ext cx="1104181" cy="1245933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SSS</a:t>
            </a:r>
            <a:endParaRPr lang="ko-KR" altLang="en-US" dirty="0"/>
          </a:p>
        </p:txBody>
      </p:sp>
      <p:sp>
        <p:nvSpPr>
          <p:cNvPr id="4" name="원형: 비어 있음 3">
            <a:extLst>
              <a:ext uri="{FF2B5EF4-FFF2-40B4-BE49-F238E27FC236}">
                <a16:creationId xmlns:a16="http://schemas.microsoft.com/office/drawing/2014/main" id="{A815F440-D615-578E-27A5-F03820AF38B8}"/>
              </a:ext>
            </a:extLst>
          </p:cNvPr>
          <p:cNvSpPr/>
          <p:nvPr/>
        </p:nvSpPr>
        <p:spPr>
          <a:xfrm>
            <a:off x="6978770" y="4166558"/>
            <a:ext cx="1673524" cy="1690778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AAAA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23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SIDE_QTR</a:t>
            </a:r>
            <a:endParaRPr lang="ko-KR" altLang="en-US" sz="24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3E4FD82-256F-E083-58DB-885A471F9A46}"/>
              </a:ext>
            </a:extLst>
          </p:cNvPr>
          <p:cNvSpPr/>
          <p:nvPr/>
        </p:nvSpPr>
        <p:spPr bwMode="auto">
          <a:xfrm>
            <a:off x="4444296" y="676204"/>
            <a:ext cx="1800000" cy="36000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SIDE_MAIN.</a:t>
            </a:r>
            <a:r>
              <a:rPr lang="en-US" altLang="ko-KR" sz="900" dirty="0">
                <a:ea typeface="현대하모니 M" panose="02020603020101020101"/>
              </a:rPr>
              <a:t>#205</a:t>
            </a:r>
            <a:endParaRPr lang="ko-KR" altLang="en-US" sz="900" dirty="0">
              <a:ea typeface="현대하모니 M" panose="02020603020101020101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F6D61A2D-3BA7-8F1E-B27B-AA0A08B5C7F0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 bwMode="auto">
          <a:xfrm>
            <a:off x="5344296" y="1036204"/>
            <a:ext cx="31096" cy="63378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D2DD11-7BB5-CE84-37BF-A804D997C421}"/>
              </a:ext>
            </a:extLst>
          </p:cNvPr>
          <p:cNvGrpSpPr/>
          <p:nvPr/>
        </p:nvGrpSpPr>
        <p:grpSpPr>
          <a:xfrm>
            <a:off x="4333744" y="1669991"/>
            <a:ext cx="2083295" cy="1190725"/>
            <a:chOff x="270511" y="649128"/>
            <a:chExt cx="6439100" cy="305687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7CDB9A6-A10D-882B-0D7E-A14729010824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#205-1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20" name="순서도: 대체 처리 19">
              <a:extLst>
                <a:ext uri="{FF2B5EF4-FFF2-40B4-BE49-F238E27FC236}">
                  <a16:creationId xmlns:a16="http://schemas.microsoft.com/office/drawing/2014/main" id="{2B25CD8D-85A0-352E-DC95-3934892A6022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EFD7C039-133D-6A20-317C-7344DD8109BD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9D17DA0-280E-45D6-24C3-93F72D22BFEE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5190AC7F-A003-2AE3-B731-65FF91D48FC2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7B97B156-31BD-7E56-6A8D-C17E3F663E69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BC2B0DF1-4DEB-1F82-72A8-9799230CB589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38" name="순서도: 대체 처리 37">
                <a:extLst>
                  <a:ext uri="{FF2B5EF4-FFF2-40B4-BE49-F238E27FC236}">
                    <a16:creationId xmlns:a16="http://schemas.microsoft.com/office/drawing/2014/main" id="{2F49E471-140E-59FB-6825-10509E622F23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39" name="순서도: 대체 처리 38">
                <a:extLst>
                  <a:ext uri="{FF2B5EF4-FFF2-40B4-BE49-F238E27FC236}">
                    <a16:creationId xmlns:a16="http://schemas.microsoft.com/office/drawing/2014/main" id="{07A21028-0DA0-851A-EFD0-A1E49CF81A67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40" name="순서도: 대체 처리 39">
                <a:extLst>
                  <a:ext uri="{FF2B5EF4-FFF2-40B4-BE49-F238E27FC236}">
                    <a16:creationId xmlns:a16="http://schemas.microsoft.com/office/drawing/2014/main" id="{3D0F958E-7531-78DA-D9D5-7BF6129B8F1A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86CD10C6-E51B-29AA-0405-5F1A9BD7FDCE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00C09263-719A-ABB6-845F-9BF10156531D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342D023-E20F-09C7-D49B-19D3588C87D2}"/>
                </a:ext>
              </a:extLst>
            </p:cNvPr>
            <p:cNvCxnSpPr>
              <a:cxnSpLocks/>
              <a:stCxn id="26" idx="2"/>
              <a:endCxn id="40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29" name="순서도: 대체 처리 28">
              <a:extLst>
                <a:ext uri="{FF2B5EF4-FFF2-40B4-BE49-F238E27FC236}">
                  <a16:creationId xmlns:a16="http://schemas.microsoft.com/office/drawing/2014/main" id="{E7708558-93A1-986B-036F-2DB687AE6507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792E8F1C-1BE3-155F-4A06-8F16C549EA0F}"/>
                </a:ext>
              </a:extLst>
            </p:cNvPr>
            <p:cNvCxnSpPr>
              <a:cxnSpLocks/>
              <a:stCxn id="40" idx="2"/>
              <a:endCxn id="29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DBBB05B-09D1-64D0-7736-2620F8018C2B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33" name="순서도: 대체 처리 32">
                <a:extLst>
                  <a:ext uri="{FF2B5EF4-FFF2-40B4-BE49-F238E27FC236}">
                    <a16:creationId xmlns:a16="http://schemas.microsoft.com/office/drawing/2014/main" id="{7FC1325F-F491-6562-9630-F681F3ED0CAC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34" name="순서도: 대체 처리 33">
                <a:extLst>
                  <a:ext uri="{FF2B5EF4-FFF2-40B4-BE49-F238E27FC236}">
                    <a16:creationId xmlns:a16="http://schemas.microsoft.com/office/drawing/2014/main" id="{77E60C8A-B9A1-9B7C-C96F-B250E19C9F01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35" name="순서도: 대체 처리 34">
                <a:extLst>
                  <a:ext uri="{FF2B5EF4-FFF2-40B4-BE49-F238E27FC236}">
                    <a16:creationId xmlns:a16="http://schemas.microsoft.com/office/drawing/2014/main" id="{585798AB-300B-D226-5245-A52F3799062A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36" name="순서도: 대체 처리 35">
                <a:extLst>
                  <a:ext uri="{FF2B5EF4-FFF2-40B4-BE49-F238E27FC236}">
                    <a16:creationId xmlns:a16="http://schemas.microsoft.com/office/drawing/2014/main" id="{8932A58E-0AD7-0D67-366E-9DB4765C4740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37" name="순서도: 대체 처리 36">
                <a:extLst>
                  <a:ext uri="{FF2B5EF4-FFF2-40B4-BE49-F238E27FC236}">
                    <a16:creationId xmlns:a16="http://schemas.microsoft.com/office/drawing/2014/main" id="{BCB1F05D-5D76-73A2-104B-D4808A8073A6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B2837B6-6A04-E42C-9E8A-D01E422B5823}"/>
                </a:ext>
              </a:extLst>
            </p:cNvPr>
            <p:cNvCxnSpPr>
              <a:cxnSpLocks/>
              <a:stCxn id="29" idx="2"/>
              <a:endCxn id="35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B68C139-4CA5-52F7-17FF-44A424D80300}"/>
              </a:ext>
            </a:extLst>
          </p:cNvPr>
          <p:cNvGrpSpPr/>
          <p:nvPr/>
        </p:nvGrpSpPr>
        <p:grpSpPr>
          <a:xfrm>
            <a:off x="4292590" y="3241692"/>
            <a:ext cx="2083295" cy="1190725"/>
            <a:chOff x="270511" y="649128"/>
            <a:chExt cx="6439100" cy="3056879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326C6F2-6A16-11C3-B7A8-868357F42C3F}"/>
                </a:ext>
              </a:extLst>
            </p:cNvPr>
            <p:cNvSpPr/>
            <p:nvPr/>
          </p:nvSpPr>
          <p:spPr bwMode="auto">
            <a:xfrm>
              <a:off x="270511" y="649128"/>
              <a:ext cx="6439100" cy="3056879"/>
            </a:xfrm>
            <a:prstGeom prst="rect">
              <a:avLst/>
            </a:prstGeom>
            <a:noFill/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#205-2</a:t>
              </a:r>
              <a:endParaRPr lang="ko-KR" altLang="en-US" sz="300" dirty="0"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C604F250-3FCE-E586-8ECB-D821CC2919F4}"/>
                </a:ext>
              </a:extLst>
            </p:cNvPr>
            <p:cNvSpPr/>
            <p:nvPr/>
          </p:nvSpPr>
          <p:spPr bwMode="auto">
            <a:xfrm>
              <a:off x="2775240" y="890676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Handling.LOADING1</a:t>
              </a:r>
              <a:endParaRPr lang="ko-KR" altLang="en-US" sz="300" dirty="0"/>
            </a:p>
          </p:txBody>
        </p:sp>
        <p:sp>
          <p:nvSpPr>
            <p:cNvPr id="46" name="순서도: 대체 처리 45">
              <a:extLst>
                <a:ext uri="{FF2B5EF4-FFF2-40B4-BE49-F238E27FC236}">
                  <a16:creationId xmlns:a16="http://schemas.microsoft.com/office/drawing/2014/main" id="{DB3971DB-F6B4-EB4A-F17E-21100EC82EA0}"/>
                </a:ext>
              </a:extLst>
            </p:cNvPr>
            <p:cNvSpPr/>
            <p:nvPr/>
          </p:nvSpPr>
          <p:spPr bwMode="auto">
            <a:xfrm>
              <a:off x="2775240" y="1253401"/>
              <a:ext cx="1440000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/>
                <a:t>REINF_Shift.ADV</a:t>
              </a:r>
              <a:endParaRPr lang="ko-KR" altLang="en-US" sz="3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1DC1357-BB26-C61A-CDC5-040F7DC0C35A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 bwMode="auto">
            <a:xfrm>
              <a:off x="3495240" y="1057168"/>
              <a:ext cx="0" cy="196233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4795CE9E-E057-BA5D-11C2-FFCA2803EF3F}"/>
                </a:ext>
              </a:extLst>
            </p:cNvPr>
            <p:cNvSpPr/>
            <p:nvPr/>
          </p:nvSpPr>
          <p:spPr bwMode="auto">
            <a:xfrm>
              <a:off x="2775239" y="1592061"/>
              <a:ext cx="1440000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>
                  <a:solidFill>
                    <a:schemeClr val="tx1"/>
                  </a:solidFill>
                </a:rPr>
                <a:t>REINF_Pin</a:t>
              </a:r>
              <a:r>
                <a:rPr lang="en-US" altLang="ko-KR" sz="300" dirty="0" err="1"/>
                <a:t>.UP</a:t>
              </a:r>
              <a:endParaRPr lang="ko-KR" altLang="en-US" sz="300" dirty="0"/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E2BC79B-2302-96CF-305E-639400AB59A1}"/>
                </a:ext>
              </a:extLst>
            </p:cNvPr>
            <p:cNvCxnSpPr>
              <a:cxnSpLocks/>
              <a:stCxn id="46" idx="2"/>
              <a:endCxn id="48" idx="0"/>
            </p:cNvCxnSpPr>
            <p:nvPr/>
          </p:nvCxnSpPr>
          <p:spPr bwMode="auto">
            <a:xfrm flipH="1">
              <a:off x="3495239" y="1419893"/>
              <a:ext cx="1" cy="17216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739F868-0B40-B925-A564-05B1A712795A}"/>
                </a:ext>
              </a:extLst>
            </p:cNvPr>
            <p:cNvGrpSpPr/>
            <p:nvPr/>
          </p:nvGrpSpPr>
          <p:grpSpPr>
            <a:xfrm>
              <a:off x="1813030" y="2304302"/>
              <a:ext cx="3352298" cy="352098"/>
              <a:chOff x="3506578" y="1848060"/>
              <a:chExt cx="2766509" cy="352098"/>
            </a:xfrm>
          </p:grpSpPr>
          <p:sp>
            <p:nvSpPr>
              <p:cNvPr id="63" name="순서도: 대체 처리 62">
                <a:extLst>
                  <a:ext uri="{FF2B5EF4-FFF2-40B4-BE49-F238E27FC236}">
                    <a16:creationId xmlns:a16="http://schemas.microsoft.com/office/drawing/2014/main" id="{B87EADD1-ACC2-BED1-4630-EB3A12EB0F04}"/>
                  </a:ext>
                </a:extLst>
              </p:cNvPr>
              <p:cNvSpPr/>
              <p:nvPr/>
            </p:nvSpPr>
            <p:spPr bwMode="auto">
              <a:xfrm>
                <a:off x="3633925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4" name="순서도: 대체 처리 63">
                <a:extLst>
                  <a:ext uri="{FF2B5EF4-FFF2-40B4-BE49-F238E27FC236}">
                    <a16:creationId xmlns:a16="http://schemas.microsoft.com/office/drawing/2014/main" id="{8F616134-3325-F6C6-2F88-3E623F2484D6}"/>
                  </a:ext>
                </a:extLst>
              </p:cNvPr>
              <p:cNvSpPr/>
              <p:nvPr/>
            </p:nvSpPr>
            <p:spPr bwMode="auto">
              <a:xfrm>
                <a:off x="4924362" y="1950558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.CLAMP</a:t>
                </a:r>
                <a:endParaRPr lang="ko-KR" altLang="en-US" sz="300" dirty="0"/>
              </a:p>
            </p:txBody>
          </p:sp>
          <p:sp>
            <p:nvSpPr>
              <p:cNvPr id="65" name="순서도: 대체 처리 64">
                <a:extLst>
                  <a:ext uri="{FF2B5EF4-FFF2-40B4-BE49-F238E27FC236}">
                    <a16:creationId xmlns:a16="http://schemas.microsoft.com/office/drawing/2014/main" id="{00700DF5-4F83-7705-ABDC-AE95ECE67664}"/>
                  </a:ext>
                </a:extLst>
              </p:cNvPr>
              <p:cNvSpPr/>
              <p:nvPr/>
            </p:nvSpPr>
            <p:spPr bwMode="auto">
              <a:xfrm>
                <a:off x="3506578" y="1848060"/>
                <a:ext cx="2766509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</p:grpSp>
        <p:sp>
          <p:nvSpPr>
            <p:cNvPr id="51" name="순서도: 대체 처리 50">
              <a:extLst>
                <a:ext uri="{FF2B5EF4-FFF2-40B4-BE49-F238E27FC236}">
                  <a16:creationId xmlns:a16="http://schemas.microsoft.com/office/drawing/2014/main" id="{89D8DF9E-E0B4-3BF9-192A-0B4B2B31E809}"/>
                </a:ext>
              </a:extLst>
            </p:cNvPr>
            <p:cNvSpPr/>
            <p:nvPr/>
          </p:nvSpPr>
          <p:spPr bwMode="auto">
            <a:xfrm>
              <a:off x="2775240" y="1969172"/>
              <a:ext cx="1440000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/>
                <a:t>Handling.LOADING2</a:t>
              </a:r>
              <a:endParaRPr lang="ko-KR" altLang="en-US" sz="300" dirty="0"/>
            </a:p>
          </p:txBody>
        </p: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44EC4FE4-9FB3-9760-F8C1-9910834CFA9C}"/>
                </a:ext>
              </a:extLst>
            </p:cNvPr>
            <p:cNvCxnSpPr>
              <a:cxnSpLocks/>
              <a:stCxn id="48" idx="2"/>
              <a:endCxn id="51" idx="0"/>
            </p:cNvCxnSpPr>
            <p:nvPr/>
          </p:nvCxnSpPr>
          <p:spPr bwMode="auto">
            <a:xfrm>
              <a:off x="3495239" y="1758553"/>
              <a:ext cx="1" cy="210619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591AB99-03C6-42EE-99F3-ACC0DEA143C2}"/>
                </a:ext>
              </a:extLst>
            </p:cNvPr>
            <p:cNvCxnSpPr>
              <a:cxnSpLocks/>
              <a:stCxn id="51" idx="2"/>
              <a:endCxn id="65" idx="0"/>
            </p:cNvCxnSpPr>
            <p:nvPr/>
          </p:nvCxnSpPr>
          <p:spPr bwMode="auto">
            <a:xfrm flipH="1">
              <a:off x="3489179" y="2135664"/>
              <a:ext cx="6061" cy="168638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191E2706-D6C8-E072-0F3F-7FEEB84150C8}"/>
                </a:ext>
              </a:extLst>
            </p:cNvPr>
            <p:cNvSpPr/>
            <p:nvPr/>
          </p:nvSpPr>
          <p:spPr bwMode="auto">
            <a:xfrm>
              <a:off x="2775239" y="2841545"/>
              <a:ext cx="1427877" cy="166492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300" dirty="0" err="1"/>
                <a:t>Weld.WELDING</a:t>
              </a:r>
              <a:endParaRPr lang="ko-KR" altLang="en-US" sz="300" dirty="0"/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31350A1D-5427-9BDF-AFE0-B90D3BEAA815}"/>
                </a:ext>
              </a:extLst>
            </p:cNvPr>
            <p:cNvCxnSpPr>
              <a:cxnSpLocks/>
              <a:stCxn id="65" idx="2"/>
              <a:endCxn id="54" idx="0"/>
            </p:cNvCxnSpPr>
            <p:nvPr/>
          </p:nvCxnSpPr>
          <p:spPr bwMode="auto">
            <a:xfrm flipH="1">
              <a:off x="3489178" y="2656400"/>
              <a:ext cx="1" cy="185145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C816F864-2C3A-BD5B-09EE-E3C144BDC4D7}"/>
                </a:ext>
              </a:extLst>
            </p:cNvPr>
            <p:cNvGrpSpPr/>
            <p:nvPr/>
          </p:nvGrpSpPr>
          <p:grpSpPr>
            <a:xfrm>
              <a:off x="353410" y="3197529"/>
              <a:ext cx="6271534" cy="352098"/>
              <a:chOff x="1704326" y="4440248"/>
              <a:chExt cx="5175631" cy="352098"/>
            </a:xfrm>
          </p:grpSpPr>
          <p:sp>
            <p:nvSpPr>
              <p:cNvPr id="58" name="순서도: 대체 처리 57">
                <a:extLst>
                  <a:ext uri="{FF2B5EF4-FFF2-40B4-BE49-F238E27FC236}">
                    <a16:creationId xmlns:a16="http://schemas.microsoft.com/office/drawing/2014/main" id="{283DB74E-8B34-D0E6-B321-C9D8B3FB51D9}"/>
                  </a:ext>
                </a:extLst>
              </p:cNvPr>
              <p:cNvSpPr/>
              <p:nvPr/>
            </p:nvSpPr>
            <p:spPr bwMode="auto">
              <a:xfrm>
                <a:off x="1744751" y="4532171"/>
                <a:ext cx="1178366" cy="166492"/>
              </a:xfrm>
              <a:prstGeom prst="flowChartAlternateProcess">
                <a:avLst/>
              </a:prstGeom>
              <a:solidFill>
                <a:schemeClr val="accent2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/>
                  <a:t>REINF_Shift.RET</a:t>
                </a:r>
                <a:endParaRPr lang="ko-KR" altLang="en-US" sz="300" dirty="0"/>
              </a:p>
            </p:txBody>
          </p:sp>
          <p:sp>
            <p:nvSpPr>
              <p:cNvPr id="59" name="순서도: 대체 처리 58">
                <a:extLst>
                  <a:ext uri="{FF2B5EF4-FFF2-40B4-BE49-F238E27FC236}">
                    <a16:creationId xmlns:a16="http://schemas.microsoft.com/office/drawing/2014/main" id="{29DC9E98-0E79-A4A8-9CC7-75444EBF1D35}"/>
                  </a:ext>
                </a:extLst>
              </p:cNvPr>
              <p:cNvSpPr/>
              <p:nvPr/>
            </p:nvSpPr>
            <p:spPr bwMode="auto">
              <a:xfrm>
                <a:off x="3035189" y="4532171"/>
                <a:ext cx="1178366" cy="166492"/>
              </a:xfrm>
              <a:prstGeom prst="flowChartAlternateProcess">
                <a:avLst/>
              </a:prstGeom>
              <a:solidFill>
                <a:srgbClr val="00B0F0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 err="1">
                    <a:solidFill>
                      <a:schemeClr val="tx1"/>
                    </a:solidFill>
                  </a:rPr>
                  <a:t>REINF_Pin</a:t>
                </a:r>
                <a:r>
                  <a:rPr lang="en-US" altLang="ko-KR" sz="300" dirty="0" err="1"/>
                  <a:t>.DOWN</a:t>
                </a:r>
                <a:endParaRPr lang="ko-KR" altLang="en-US" sz="300" dirty="0"/>
              </a:p>
            </p:txBody>
          </p:sp>
          <p:sp>
            <p:nvSpPr>
              <p:cNvPr id="60" name="순서도: 대체 처리 59">
                <a:extLst>
                  <a:ext uri="{FF2B5EF4-FFF2-40B4-BE49-F238E27FC236}">
                    <a16:creationId xmlns:a16="http://schemas.microsoft.com/office/drawing/2014/main" id="{590E0E73-6D01-6F83-B4EB-7BEF27747884}"/>
                  </a:ext>
                </a:extLst>
              </p:cNvPr>
              <p:cNvSpPr/>
              <p:nvPr/>
            </p:nvSpPr>
            <p:spPr bwMode="auto">
              <a:xfrm>
                <a:off x="1704326" y="4440248"/>
                <a:ext cx="5175631" cy="352098"/>
              </a:xfrm>
              <a:prstGeom prst="flowChartAlternateProcess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endParaRPr lang="en-US" altLang="ko-KR" sz="300" dirty="0">
                  <a:solidFill>
                    <a:schemeClr val="tx1"/>
                  </a:solidFill>
                  <a:latin typeface="현대하모니 M" panose="02020603020101020101" pitchFamily="18" charset="-127"/>
                  <a:ea typeface="현대하모니 M" panose="02020603020101020101"/>
                </a:endParaRPr>
              </a:p>
            </p:txBody>
          </p:sp>
          <p:sp>
            <p:nvSpPr>
              <p:cNvPr id="61" name="순서도: 대체 처리 60">
                <a:extLst>
                  <a:ext uri="{FF2B5EF4-FFF2-40B4-BE49-F238E27FC236}">
                    <a16:creationId xmlns:a16="http://schemas.microsoft.com/office/drawing/2014/main" id="{88D99626-1532-6B77-F451-F8C21F08AFC1}"/>
                  </a:ext>
                </a:extLst>
              </p:cNvPr>
              <p:cNvSpPr/>
              <p:nvPr/>
            </p:nvSpPr>
            <p:spPr bwMode="auto">
              <a:xfrm>
                <a:off x="4342574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REINF1_Clamp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  <p:sp>
            <p:nvSpPr>
              <p:cNvPr id="62" name="순서도: 대체 처리 61">
                <a:extLst>
                  <a:ext uri="{FF2B5EF4-FFF2-40B4-BE49-F238E27FC236}">
                    <a16:creationId xmlns:a16="http://schemas.microsoft.com/office/drawing/2014/main" id="{EBACCE19-EF16-26CE-9EB2-9CA3A8829451}"/>
                  </a:ext>
                </a:extLst>
              </p:cNvPr>
              <p:cNvSpPr/>
              <p:nvPr/>
            </p:nvSpPr>
            <p:spPr bwMode="auto">
              <a:xfrm>
                <a:off x="5621946" y="4532171"/>
                <a:ext cx="1178366" cy="166492"/>
              </a:xfrm>
              <a:prstGeom prst="flowChartAlternateProcess">
                <a:avLst/>
              </a:prstGeom>
              <a:solidFill>
                <a:schemeClr val="accent6"/>
              </a:solidFill>
              <a:ln w="222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74295" tIns="37148" rIns="74295" bIns="37148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ko-KR" sz="300" dirty="0">
                    <a:solidFill>
                      <a:schemeClr val="tx1"/>
                    </a:solidFill>
                  </a:rPr>
                  <a:t>REINF2_Clamp</a:t>
                </a:r>
                <a:r>
                  <a:rPr lang="en-US" altLang="ko-KR" sz="300" dirty="0"/>
                  <a:t>.UNCLAMP</a:t>
                </a:r>
                <a:endParaRPr lang="ko-KR" altLang="en-US" sz="300" dirty="0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9CB58E6-11A2-1C33-D4F6-CA57D82DDFCE}"/>
                </a:ext>
              </a:extLst>
            </p:cNvPr>
            <p:cNvCxnSpPr>
              <a:cxnSpLocks/>
              <a:stCxn id="54" idx="2"/>
              <a:endCxn id="60" idx="0"/>
            </p:cNvCxnSpPr>
            <p:nvPr/>
          </p:nvCxnSpPr>
          <p:spPr bwMode="auto">
            <a:xfrm flipH="1">
              <a:off x="3489177" y="3008037"/>
              <a:ext cx="1" cy="189492"/>
            </a:xfrm>
            <a:prstGeom prst="straightConnector1">
              <a:avLst/>
            </a:prstGeom>
            <a:ln>
              <a:solidFill>
                <a:srgbClr val="0070C0"/>
              </a:solidFill>
              <a:headEnd type="none" w="med" len="med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96DAFCE-8D3A-FA9E-8646-37532EC697F8}"/>
              </a:ext>
            </a:extLst>
          </p:cNvPr>
          <p:cNvCxnSpPr>
            <a:cxnSpLocks/>
            <a:stCxn id="19" idx="2"/>
            <a:endCxn id="44" idx="0"/>
          </p:cNvCxnSpPr>
          <p:nvPr/>
        </p:nvCxnSpPr>
        <p:spPr bwMode="auto">
          <a:xfrm flipH="1">
            <a:off x="5334238" y="2860716"/>
            <a:ext cx="41154" cy="38097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9" name="사각형: 모서리가 접힌 도형 68">
            <a:extLst>
              <a:ext uri="{FF2B5EF4-FFF2-40B4-BE49-F238E27FC236}">
                <a16:creationId xmlns:a16="http://schemas.microsoft.com/office/drawing/2014/main" id="{94505B36-87C3-6641-6BB6-417B12330B4B}"/>
              </a:ext>
            </a:extLst>
          </p:cNvPr>
          <p:cNvSpPr/>
          <p:nvPr/>
        </p:nvSpPr>
        <p:spPr>
          <a:xfrm>
            <a:off x="479181" y="5423746"/>
            <a:ext cx="2914770" cy="421792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REINF_Shift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EF8B58BA-D1D7-6D60-F87D-ACC58249BE18}"/>
              </a:ext>
            </a:extLst>
          </p:cNvPr>
          <p:cNvSpPr/>
          <p:nvPr/>
        </p:nvSpPr>
        <p:spPr>
          <a:xfrm>
            <a:off x="3613664" y="6007369"/>
            <a:ext cx="2914770" cy="421792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F81C95E4-EC81-9FAB-7621-B4E8D222DEF5}"/>
              </a:ext>
            </a:extLst>
          </p:cNvPr>
          <p:cNvSpPr/>
          <p:nvPr/>
        </p:nvSpPr>
        <p:spPr>
          <a:xfrm>
            <a:off x="3613664" y="5423746"/>
            <a:ext cx="2914771" cy="421792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[REINF1_Clamp; REINF2_Clamp]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1E216982-BF25-9990-A37C-AB0E0B81A306}"/>
              </a:ext>
            </a:extLst>
          </p:cNvPr>
          <p:cNvSpPr/>
          <p:nvPr/>
        </p:nvSpPr>
        <p:spPr>
          <a:xfrm>
            <a:off x="479181" y="6007369"/>
            <a:ext cx="2914770" cy="421792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</a:t>
            </a:r>
            <a:r>
              <a:rPr lang="en-US" altLang="ko-KR" sz="900" dirty="0" err="1">
                <a:solidFill>
                  <a:schemeClr val="tx1"/>
                </a:solidFill>
              </a:rPr>
              <a:t>REINF_Pin</a:t>
            </a:r>
            <a:r>
              <a:rPr lang="en-US" altLang="ko-KR" sz="9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" name="&quot;허용 안 됨&quot; 기호 5">
            <a:extLst>
              <a:ext uri="{FF2B5EF4-FFF2-40B4-BE49-F238E27FC236}">
                <a16:creationId xmlns:a16="http://schemas.microsoft.com/office/drawing/2014/main" id="{29589A9B-1DF3-0296-0748-B2291750D87F}"/>
              </a:ext>
            </a:extLst>
          </p:cNvPr>
          <p:cNvSpPr/>
          <p:nvPr/>
        </p:nvSpPr>
        <p:spPr>
          <a:xfrm>
            <a:off x="2449902" y="4364966"/>
            <a:ext cx="2070340" cy="149237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EEE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46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99182-1C3C-6685-8553-2F5204898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1" y="75369"/>
            <a:ext cx="5793140" cy="463685"/>
          </a:xfrm>
        </p:spPr>
        <p:txBody>
          <a:bodyPr/>
          <a:lstStyle/>
          <a:p>
            <a:r>
              <a:rPr lang="en-US" altLang="ko-KR" sz="2400" dirty="0"/>
              <a:t>S101</a:t>
            </a:r>
            <a:endParaRPr lang="ko-KR" altLang="en-US" sz="2400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A169BEC8-9B28-E882-ED89-0F5E70C01C99}"/>
              </a:ext>
            </a:extLst>
          </p:cNvPr>
          <p:cNvSpPr/>
          <p:nvPr/>
        </p:nvSpPr>
        <p:spPr>
          <a:xfrm>
            <a:off x="8883586" y="1526079"/>
            <a:ext cx="2914770" cy="529664"/>
          </a:xfrm>
          <a:prstGeom prst="foldedCorner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Shift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[F_APRON_U131; DASH_UNIT]</a:t>
            </a: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ABB8E1C8-83E7-56BB-94DE-CF09E6C9A290}"/>
              </a:ext>
            </a:extLst>
          </p:cNvPr>
          <p:cNvSpPr/>
          <p:nvPr/>
        </p:nvSpPr>
        <p:spPr>
          <a:xfrm>
            <a:off x="8882956" y="4810874"/>
            <a:ext cx="2914770" cy="529664"/>
          </a:xfrm>
          <a:prstGeom prst="foldedCorner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Robot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[Handling; Weld]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93502-E6AB-CD86-4B3E-50A3A19D3830}"/>
              </a:ext>
            </a:extLst>
          </p:cNvPr>
          <p:cNvSpPr/>
          <p:nvPr/>
        </p:nvSpPr>
        <p:spPr bwMode="auto">
          <a:xfrm>
            <a:off x="287245" y="591679"/>
            <a:ext cx="8109915" cy="6190952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74295" tIns="37148" rIns="74295" bIns="37148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FAPRON_DASH_ASSY_</a:t>
            </a:r>
            <a:r>
              <a: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WORK</a:t>
            </a:r>
            <a:endParaRPr lang="ko-KR" altLang="en-US" sz="900" dirty="0">
              <a:ea typeface="현대하모니 M" panose="02020603020101020101"/>
            </a:endParaRPr>
          </a:p>
        </p:txBody>
      </p:sp>
      <p:sp>
        <p:nvSpPr>
          <p:cNvPr id="3" name="순서도: 대체 처리 2">
            <a:extLst>
              <a:ext uri="{FF2B5EF4-FFF2-40B4-BE49-F238E27FC236}">
                <a16:creationId xmlns:a16="http://schemas.microsoft.com/office/drawing/2014/main" id="{8BF15E7E-6B0A-C1AC-A6F1-53015514CBD8}"/>
              </a:ext>
            </a:extLst>
          </p:cNvPr>
          <p:cNvSpPr/>
          <p:nvPr/>
        </p:nvSpPr>
        <p:spPr bwMode="auto">
          <a:xfrm>
            <a:off x="3610628" y="833227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Handling.LOADING1</a:t>
            </a:r>
            <a:endParaRPr lang="ko-KR" altLang="en-US" sz="900" dirty="0"/>
          </a:p>
        </p:txBody>
      </p:sp>
      <p:sp>
        <p:nvSpPr>
          <p:cNvPr id="6" name="순서도: 대체 처리 5">
            <a:extLst>
              <a:ext uri="{FF2B5EF4-FFF2-40B4-BE49-F238E27FC236}">
                <a16:creationId xmlns:a16="http://schemas.microsoft.com/office/drawing/2014/main" id="{5A9A5516-6DA9-4E04-35B7-97F9B44C3170}"/>
              </a:ext>
            </a:extLst>
          </p:cNvPr>
          <p:cNvSpPr/>
          <p:nvPr/>
        </p:nvSpPr>
        <p:spPr bwMode="auto">
          <a:xfrm>
            <a:off x="3610628" y="1195952"/>
            <a:ext cx="1427877" cy="166492"/>
          </a:xfrm>
          <a:prstGeom prst="flowChartAlternateProcess">
            <a:avLst/>
          </a:prstGeom>
          <a:solidFill>
            <a:schemeClr val="accent2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F_APRON_U131.ADV</a:t>
            </a:r>
            <a:endParaRPr lang="ko-KR" altLang="en-US" sz="900" dirty="0"/>
          </a:p>
        </p:txBody>
      </p:sp>
      <p:sp>
        <p:nvSpPr>
          <p:cNvPr id="8" name="순서도: 대체 처리 7">
            <a:extLst>
              <a:ext uri="{FF2B5EF4-FFF2-40B4-BE49-F238E27FC236}">
                <a16:creationId xmlns:a16="http://schemas.microsoft.com/office/drawing/2014/main" id="{916A06EF-D7FA-E685-7B6D-C02C941279E2}"/>
              </a:ext>
            </a:extLst>
          </p:cNvPr>
          <p:cNvSpPr/>
          <p:nvPr/>
        </p:nvSpPr>
        <p:spPr bwMode="auto">
          <a:xfrm>
            <a:off x="3229280" y="1520896"/>
            <a:ext cx="2208493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F_APRON_P132_134Unit.UP</a:t>
            </a:r>
            <a:endParaRPr lang="ko-KR" altLang="en-US" sz="9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9AE560B-F801-11C0-2ACB-5526B3DFDE62}"/>
              </a:ext>
            </a:extLst>
          </p:cNvPr>
          <p:cNvGrpSpPr/>
          <p:nvPr/>
        </p:nvGrpSpPr>
        <p:grpSpPr>
          <a:xfrm>
            <a:off x="2648417" y="1848060"/>
            <a:ext cx="3352298" cy="352098"/>
            <a:chOff x="3506578" y="1848060"/>
            <a:chExt cx="2766509" cy="352098"/>
          </a:xfrm>
        </p:grpSpPr>
        <p:sp>
          <p:nvSpPr>
            <p:cNvPr id="36" name="순서도: 대체 처리 35">
              <a:extLst>
                <a:ext uri="{FF2B5EF4-FFF2-40B4-BE49-F238E27FC236}">
                  <a16:creationId xmlns:a16="http://schemas.microsoft.com/office/drawing/2014/main" id="{1A38A32F-6E92-AB16-365C-D257E6AEC178}"/>
                </a:ext>
              </a:extLst>
            </p:cNvPr>
            <p:cNvSpPr/>
            <p:nvPr/>
          </p:nvSpPr>
          <p:spPr bwMode="auto">
            <a:xfrm>
              <a:off x="3633925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F_APRON_U133.CLAMP</a:t>
              </a:r>
              <a:endParaRPr lang="ko-KR" altLang="en-US" sz="900" dirty="0"/>
            </a:p>
          </p:txBody>
        </p:sp>
        <p:sp>
          <p:nvSpPr>
            <p:cNvPr id="38" name="순서도: 대체 처리 37">
              <a:extLst>
                <a:ext uri="{FF2B5EF4-FFF2-40B4-BE49-F238E27FC236}">
                  <a16:creationId xmlns:a16="http://schemas.microsoft.com/office/drawing/2014/main" id="{1B7BAC76-7D1C-1EBF-6B6D-49AD36449909}"/>
                </a:ext>
              </a:extLst>
            </p:cNvPr>
            <p:cNvSpPr/>
            <p:nvPr/>
          </p:nvSpPr>
          <p:spPr bwMode="auto">
            <a:xfrm>
              <a:off x="4924362" y="1950558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F_APRON.CLAMP</a:t>
              </a:r>
              <a:endParaRPr lang="ko-KR" altLang="en-US" sz="900" dirty="0"/>
            </a:p>
          </p:txBody>
        </p:sp>
        <p:sp>
          <p:nvSpPr>
            <p:cNvPr id="39" name="순서도: 대체 처리 38">
              <a:extLst>
                <a:ext uri="{FF2B5EF4-FFF2-40B4-BE49-F238E27FC236}">
                  <a16:creationId xmlns:a16="http://schemas.microsoft.com/office/drawing/2014/main" id="{DB423949-B348-7466-A7CF-5AF4FBBE1FD3}"/>
                </a:ext>
              </a:extLst>
            </p:cNvPr>
            <p:cNvSpPr/>
            <p:nvPr/>
          </p:nvSpPr>
          <p:spPr bwMode="auto">
            <a:xfrm>
              <a:off x="3506578" y="1848060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40" name="순서도: 대체 처리 39">
            <a:extLst>
              <a:ext uri="{FF2B5EF4-FFF2-40B4-BE49-F238E27FC236}">
                <a16:creationId xmlns:a16="http://schemas.microsoft.com/office/drawing/2014/main" id="{AAC39B41-6047-C0A2-4916-C5C22D629849}"/>
              </a:ext>
            </a:extLst>
          </p:cNvPr>
          <p:cNvSpPr/>
          <p:nvPr/>
        </p:nvSpPr>
        <p:spPr bwMode="auto">
          <a:xfrm>
            <a:off x="3610628" y="2376560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Handling.LOADING2</a:t>
            </a:r>
            <a:endParaRPr lang="ko-KR" altLang="en-US" sz="900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7413C75-6CF1-9885-99B6-00CED3C34818}"/>
              </a:ext>
            </a:extLst>
          </p:cNvPr>
          <p:cNvGrpSpPr/>
          <p:nvPr/>
        </p:nvGrpSpPr>
        <p:grpSpPr>
          <a:xfrm>
            <a:off x="1881231" y="2703659"/>
            <a:ext cx="4904591" cy="352098"/>
            <a:chOff x="2873452" y="2703659"/>
            <a:chExt cx="4047551" cy="352098"/>
          </a:xfrm>
        </p:grpSpPr>
        <p:sp>
          <p:nvSpPr>
            <p:cNvPr id="42" name="순서도: 대체 처리 41">
              <a:extLst>
                <a:ext uri="{FF2B5EF4-FFF2-40B4-BE49-F238E27FC236}">
                  <a16:creationId xmlns:a16="http://schemas.microsoft.com/office/drawing/2014/main" id="{FC0D5C10-F8C1-5C4B-180A-38058728DB39}"/>
                </a:ext>
              </a:extLst>
            </p:cNvPr>
            <p:cNvSpPr/>
            <p:nvPr/>
          </p:nvSpPr>
          <p:spPr bwMode="auto">
            <a:xfrm>
              <a:off x="3000798" y="279368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DASH_U115.LATCH</a:t>
              </a:r>
              <a:endParaRPr lang="ko-KR" altLang="en-US" sz="900" dirty="0"/>
            </a:p>
          </p:txBody>
        </p:sp>
        <p:sp>
          <p:nvSpPr>
            <p:cNvPr id="43" name="순서도: 대체 처리 42">
              <a:extLst>
                <a:ext uri="{FF2B5EF4-FFF2-40B4-BE49-F238E27FC236}">
                  <a16:creationId xmlns:a16="http://schemas.microsoft.com/office/drawing/2014/main" id="{0A07C898-5DDE-B98C-50D2-B35D83C36B9C}"/>
                </a:ext>
              </a:extLst>
            </p:cNvPr>
            <p:cNvSpPr/>
            <p:nvPr/>
          </p:nvSpPr>
          <p:spPr bwMode="auto">
            <a:xfrm>
              <a:off x="4291236" y="2793689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DASH_UNIT.ADV</a:t>
              </a:r>
              <a:endParaRPr lang="ko-KR" altLang="en-US" sz="900" dirty="0"/>
            </a:p>
          </p:txBody>
        </p:sp>
        <p:sp>
          <p:nvSpPr>
            <p:cNvPr id="44" name="순서도: 대체 처리 43">
              <a:extLst>
                <a:ext uri="{FF2B5EF4-FFF2-40B4-BE49-F238E27FC236}">
                  <a16:creationId xmlns:a16="http://schemas.microsoft.com/office/drawing/2014/main" id="{4F865A50-E34E-9F54-FCAB-5F670AF06CE8}"/>
                </a:ext>
              </a:extLst>
            </p:cNvPr>
            <p:cNvSpPr/>
            <p:nvPr/>
          </p:nvSpPr>
          <p:spPr bwMode="auto">
            <a:xfrm>
              <a:off x="2873452" y="2703659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45" name="순서도: 대체 처리 44">
              <a:extLst>
                <a:ext uri="{FF2B5EF4-FFF2-40B4-BE49-F238E27FC236}">
                  <a16:creationId xmlns:a16="http://schemas.microsoft.com/office/drawing/2014/main" id="{33CC3D00-E921-8D31-54DF-8F6EF475FEAD}"/>
                </a:ext>
              </a:extLst>
            </p:cNvPr>
            <p:cNvSpPr/>
            <p:nvPr/>
          </p:nvSpPr>
          <p:spPr bwMode="auto">
            <a:xfrm>
              <a:off x="5598621" y="2793689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DASH_P112.UP</a:t>
              </a:r>
              <a:endParaRPr lang="ko-KR" altLang="en-US" sz="900" dirty="0"/>
            </a:p>
          </p:txBody>
        </p:sp>
      </p:grpSp>
      <p:sp>
        <p:nvSpPr>
          <p:cNvPr id="46" name="순서도: 대체 처리 45">
            <a:extLst>
              <a:ext uri="{FF2B5EF4-FFF2-40B4-BE49-F238E27FC236}">
                <a16:creationId xmlns:a16="http://schemas.microsoft.com/office/drawing/2014/main" id="{A1FB6714-E81F-7F96-51C3-72953A75BF46}"/>
              </a:ext>
            </a:extLst>
          </p:cNvPr>
          <p:cNvSpPr/>
          <p:nvPr/>
        </p:nvSpPr>
        <p:spPr bwMode="auto">
          <a:xfrm>
            <a:off x="3619588" y="3223091"/>
            <a:ext cx="1427877" cy="166492"/>
          </a:xfrm>
          <a:prstGeom prst="flowChartAlternateProcess">
            <a:avLst/>
          </a:prstGeom>
          <a:solidFill>
            <a:schemeClr val="accent3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DASH_P114.LATCH</a:t>
            </a:r>
            <a:endParaRPr lang="ko-KR" altLang="en-US" sz="9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A2A88B-E0D7-55EF-3486-23A8F663EA0A}"/>
              </a:ext>
            </a:extLst>
          </p:cNvPr>
          <p:cNvGrpSpPr/>
          <p:nvPr/>
        </p:nvGrpSpPr>
        <p:grpSpPr>
          <a:xfrm>
            <a:off x="2657378" y="3565685"/>
            <a:ext cx="3352298" cy="352098"/>
            <a:chOff x="3513973" y="3565685"/>
            <a:chExt cx="2766509" cy="352098"/>
          </a:xfrm>
        </p:grpSpPr>
        <p:sp>
          <p:nvSpPr>
            <p:cNvPr id="48" name="순서도: 대체 처리 47">
              <a:extLst>
                <a:ext uri="{FF2B5EF4-FFF2-40B4-BE49-F238E27FC236}">
                  <a16:creationId xmlns:a16="http://schemas.microsoft.com/office/drawing/2014/main" id="{E322BE37-4D60-C6C8-6401-FB9B1390E20C}"/>
                </a:ext>
              </a:extLst>
            </p:cNvPr>
            <p:cNvSpPr/>
            <p:nvPr/>
          </p:nvSpPr>
          <p:spPr bwMode="auto">
            <a:xfrm>
              <a:off x="3641318" y="3684809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DASH_U111_1.LATCH</a:t>
              </a:r>
              <a:endParaRPr lang="ko-KR" altLang="en-US" sz="900" dirty="0"/>
            </a:p>
          </p:txBody>
        </p:sp>
        <p:sp>
          <p:nvSpPr>
            <p:cNvPr id="49" name="순서도: 대체 처리 48">
              <a:extLst>
                <a:ext uri="{FF2B5EF4-FFF2-40B4-BE49-F238E27FC236}">
                  <a16:creationId xmlns:a16="http://schemas.microsoft.com/office/drawing/2014/main" id="{D07F3F29-26C9-10E2-4CDF-BFE1D3578131}"/>
                </a:ext>
              </a:extLst>
            </p:cNvPr>
            <p:cNvSpPr/>
            <p:nvPr/>
          </p:nvSpPr>
          <p:spPr bwMode="auto">
            <a:xfrm>
              <a:off x="4931756" y="3684809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DASH.CLAMP</a:t>
              </a:r>
              <a:endParaRPr lang="ko-KR" altLang="en-US" sz="900" dirty="0"/>
            </a:p>
          </p:txBody>
        </p:sp>
        <p:sp>
          <p:nvSpPr>
            <p:cNvPr id="50" name="순서도: 대체 처리 49">
              <a:extLst>
                <a:ext uri="{FF2B5EF4-FFF2-40B4-BE49-F238E27FC236}">
                  <a16:creationId xmlns:a16="http://schemas.microsoft.com/office/drawing/2014/main" id="{57953551-2130-E292-0269-EFFD0DB3E34E}"/>
                </a:ext>
              </a:extLst>
            </p:cNvPr>
            <p:cNvSpPr/>
            <p:nvPr/>
          </p:nvSpPr>
          <p:spPr bwMode="auto">
            <a:xfrm>
              <a:off x="3513973" y="3565685"/>
              <a:ext cx="2766509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</p:grpSp>
      <p:sp>
        <p:nvSpPr>
          <p:cNvPr id="51" name="순서도: 대체 처리 50">
            <a:extLst>
              <a:ext uri="{FF2B5EF4-FFF2-40B4-BE49-F238E27FC236}">
                <a16:creationId xmlns:a16="http://schemas.microsoft.com/office/drawing/2014/main" id="{E5888586-922A-8180-B394-D5E481390872}"/>
              </a:ext>
            </a:extLst>
          </p:cNvPr>
          <p:cNvSpPr/>
          <p:nvPr/>
        </p:nvSpPr>
        <p:spPr bwMode="auto">
          <a:xfrm>
            <a:off x="3615397" y="4091884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Weld.WELDING</a:t>
            </a:r>
            <a:endParaRPr lang="ko-KR" altLang="en-US" sz="900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3C3D7FE-BAB0-01BE-0BD2-0764BF44D287}"/>
              </a:ext>
            </a:extLst>
          </p:cNvPr>
          <p:cNvGrpSpPr/>
          <p:nvPr/>
        </p:nvGrpSpPr>
        <p:grpSpPr>
          <a:xfrm>
            <a:off x="359225" y="4454609"/>
            <a:ext cx="7940221" cy="352098"/>
            <a:chOff x="1617405" y="4454609"/>
            <a:chExt cx="6552728" cy="352098"/>
          </a:xfrm>
        </p:grpSpPr>
        <p:sp>
          <p:nvSpPr>
            <p:cNvPr id="53" name="순서도: 대체 처리 52">
              <a:extLst>
                <a:ext uri="{FF2B5EF4-FFF2-40B4-BE49-F238E27FC236}">
                  <a16:creationId xmlns:a16="http://schemas.microsoft.com/office/drawing/2014/main" id="{0EBB4B52-0139-F670-F055-4503B752E11F}"/>
                </a:ext>
              </a:extLst>
            </p:cNvPr>
            <p:cNvSpPr/>
            <p:nvPr/>
          </p:nvSpPr>
          <p:spPr bwMode="auto">
            <a:xfrm>
              <a:off x="174475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F_APRON_U133.UNCLAMP</a:t>
              </a:r>
              <a:endParaRPr lang="ko-KR" altLang="en-US" sz="900" dirty="0"/>
            </a:p>
          </p:txBody>
        </p:sp>
        <p:sp>
          <p:nvSpPr>
            <p:cNvPr id="54" name="순서도: 대체 처리 53">
              <a:extLst>
                <a:ext uri="{FF2B5EF4-FFF2-40B4-BE49-F238E27FC236}">
                  <a16:creationId xmlns:a16="http://schemas.microsoft.com/office/drawing/2014/main" id="{B8F90288-DCB0-2323-6846-A8040B1D0DDA}"/>
                </a:ext>
              </a:extLst>
            </p:cNvPr>
            <p:cNvSpPr/>
            <p:nvPr/>
          </p:nvSpPr>
          <p:spPr bwMode="auto">
            <a:xfrm>
              <a:off x="3035189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F_APRON.UNCLAMP</a:t>
              </a:r>
              <a:endParaRPr lang="ko-KR" altLang="en-US" sz="900" dirty="0"/>
            </a:p>
          </p:txBody>
        </p:sp>
        <p:sp>
          <p:nvSpPr>
            <p:cNvPr id="55" name="순서도: 대체 처리 54">
              <a:extLst>
                <a:ext uri="{FF2B5EF4-FFF2-40B4-BE49-F238E27FC236}">
                  <a16:creationId xmlns:a16="http://schemas.microsoft.com/office/drawing/2014/main" id="{10172925-1822-037C-7F93-8379CC7DE9B3}"/>
                </a:ext>
              </a:extLst>
            </p:cNvPr>
            <p:cNvSpPr/>
            <p:nvPr/>
          </p:nvSpPr>
          <p:spPr bwMode="auto">
            <a:xfrm>
              <a:off x="1617405" y="4454609"/>
              <a:ext cx="6552728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56" name="순서도: 대체 처리 55">
              <a:extLst>
                <a:ext uri="{FF2B5EF4-FFF2-40B4-BE49-F238E27FC236}">
                  <a16:creationId xmlns:a16="http://schemas.microsoft.com/office/drawing/2014/main" id="{9AD70F72-F5F7-5BCF-1808-3C270BBC4FF7}"/>
                </a:ext>
              </a:extLst>
            </p:cNvPr>
            <p:cNvSpPr/>
            <p:nvPr/>
          </p:nvSpPr>
          <p:spPr bwMode="auto">
            <a:xfrm>
              <a:off x="4342574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F_APRON_P104.DOWN</a:t>
              </a:r>
              <a:endParaRPr lang="ko-KR" altLang="en-US" sz="900" dirty="0"/>
            </a:p>
          </p:txBody>
        </p:sp>
        <p:sp>
          <p:nvSpPr>
            <p:cNvPr id="57" name="순서도: 대체 처리 56">
              <a:extLst>
                <a:ext uri="{FF2B5EF4-FFF2-40B4-BE49-F238E27FC236}">
                  <a16:creationId xmlns:a16="http://schemas.microsoft.com/office/drawing/2014/main" id="{9501E991-911A-A601-0351-01E79538C4A4}"/>
                </a:ext>
              </a:extLst>
            </p:cNvPr>
            <p:cNvSpPr/>
            <p:nvPr/>
          </p:nvSpPr>
          <p:spPr bwMode="auto">
            <a:xfrm>
              <a:off x="5621946" y="4532171"/>
              <a:ext cx="1178366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DASH_P112.DOWN</a:t>
              </a:r>
              <a:endParaRPr lang="ko-KR" altLang="en-US" sz="900" dirty="0"/>
            </a:p>
          </p:txBody>
        </p:sp>
        <p:sp>
          <p:nvSpPr>
            <p:cNvPr id="58" name="순서도: 대체 처리 57">
              <a:extLst>
                <a:ext uri="{FF2B5EF4-FFF2-40B4-BE49-F238E27FC236}">
                  <a16:creationId xmlns:a16="http://schemas.microsoft.com/office/drawing/2014/main" id="{579227F7-B2C9-24E5-3C37-51E21E1A7A64}"/>
                </a:ext>
              </a:extLst>
            </p:cNvPr>
            <p:cNvSpPr/>
            <p:nvPr/>
          </p:nvSpPr>
          <p:spPr bwMode="auto">
            <a:xfrm>
              <a:off x="6929331" y="4532171"/>
              <a:ext cx="1178366" cy="166492"/>
            </a:xfrm>
            <a:prstGeom prst="flowChartAlternateProcess">
              <a:avLst/>
            </a:prstGeom>
            <a:solidFill>
              <a:schemeClr val="accent6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DASH.UNCLAMP</a:t>
              </a:r>
              <a:endParaRPr lang="ko-KR" altLang="en-US" sz="9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47218C-861E-5F86-0694-84B8A43834ED}"/>
              </a:ext>
            </a:extLst>
          </p:cNvPr>
          <p:cNvGrpSpPr/>
          <p:nvPr/>
        </p:nvGrpSpPr>
        <p:grpSpPr>
          <a:xfrm>
            <a:off x="1861443" y="4988440"/>
            <a:ext cx="4935786" cy="352098"/>
            <a:chOff x="2857122" y="4988440"/>
            <a:chExt cx="4073295" cy="352098"/>
          </a:xfrm>
        </p:grpSpPr>
        <p:sp>
          <p:nvSpPr>
            <p:cNvPr id="60" name="순서도: 대체 처리 59">
              <a:extLst>
                <a:ext uri="{FF2B5EF4-FFF2-40B4-BE49-F238E27FC236}">
                  <a16:creationId xmlns:a16="http://schemas.microsoft.com/office/drawing/2014/main" id="{86A1A491-66BF-7018-DD1F-99400C9EE111}"/>
                </a:ext>
              </a:extLst>
            </p:cNvPr>
            <p:cNvSpPr/>
            <p:nvPr/>
          </p:nvSpPr>
          <p:spPr bwMode="auto">
            <a:xfrm>
              <a:off x="2907536" y="5066002"/>
              <a:ext cx="1349648" cy="166492"/>
            </a:xfrm>
            <a:prstGeom prst="flowChartAlternateProcess">
              <a:avLst/>
            </a:prstGeom>
            <a:solidFill>
              <a:srgbClr val="00B0F0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F_APRON_P132_134Unit.DOWN</a:t>
              </a:r>
              <a:endParaRPr lang="ko-KR" altLang="en-US" sz="900" dirty="0"/>
            </a:p>
          </p:txBody>
        </p:sp>
        <p:sp>
          <p:nvSpPr>
            <p:cNvPr id="61" name="순서도: 대체 처리 60">
              <a:extLst>
                <a:ext uri="{FF2B5EF4-FFF2-40B4-BE49-F238E27FC236}">
                  <a16:creationId xmlns:a16="http://schemas.microsoft.com/office/drawing/2014/main" id="{31DAFC78-A024-9EB3-E216-884AD28269A0}"/>
                </a:ext>
              </a:extLst>
            </p:cNvPr>
            <p:cNvSpPr/>
            <p:nvPr/>
          </p:nvSpPr>
          <p:spPr bwMode="auto">
            <a:xfrm>
              <a:off x="4300650" y="5066002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F_APRON_U131.RET</a:t>
              </a:r>
              <a:endParaRPr lang="ko-KR" altLang="en-US" sz="900" dirty="0"/>
            </a:p>
          </p:txBody>
        </p:sp>
        <p:sp>
          <p:nvSpPr>
            <p:cNvPr id="62" name="순서도: 대체 처리 61">
              <a:extLst>
                <a:ext uri="{FF2B5EF4-FFF2-40B4-BE49-F238E27FC236}">
                  <a16:creationId xmlns:a16="http://schemas.microsoft.com/office/drawing/2014/main" id="{0212E2C5-3F8A-1EDA-6023-628DBE203B29}"/>
                </a:ext>
              </a:extLst>
            </p:cNvPr>
            <p:cNvSpPr/>
            <p:nvPr/>
          </p:nvSpPr>
          <p:spPr bwMode="auto">
            <a:xfrm>
              <a:off x="2857122" y="4988440"/>
              <a:ext cx="4073295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3" name="순서도: 대체 처리 62">
              <a:extLst>
                <a:ext uri="{FF2B5EF4-FFF2-40B4-BE49-F238E27FC236}">
                  <a16:creationId xmlns:a16="http://schemas.microsoft.com/office/drawing/2014/main" id="{7302CACC-71AF-7D8F-F45B-8BBF91DBDBEA}"/>
                </a:ext>
              </a:extLst>
            </p:cNvPr>
            <p:cNvSpPr/>
            <p:nvPr/>
          </p:nvSpPr>
          <p:spPr bwMode="auto">
            <a:xfrm>
              <a:off x="5608035" y="5066002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DASH_P114.UNLATCH</a:t>
              </a:r>
              <a:endParaRPr lang="ko-KR" altLang="en-US" sz="900" dirty="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CE0DF4-6B9A-B167-427D-3FCDD9A74874}"/>
              </a:ext>
            </a:extLst>
          </p:cNvPr>
          <p:cNvGrpSpPr/>
          <p:nvPr/>
        </p:nvGrpSpPr>
        <p:grpSpPr>
          <a:xfrm>
            <a:off x="1877040" y="5543172"/>
            <a:ext cx="4904591" cy="352098"/>
            <a:chOff x="2869993" y="5543172"/>
            <a:chExt cx="4047551" cy="352098"/>
          </a:xfrm>
        </p:grpSpPr>
        <p:sp>
          <p:nvSpPr>
            <p:cNvPr id="65" name="순서도: 대체 처리 64">
              <a:extLst>
                <a:ext uri="{FF2B5EF4-FFF2-40B4-BE49-F238E27FC236}">
                  <a16:creationId xmlns:a16="http://schemas.microsoft.com/office/drawing/2014/main" id="{00D49663-D773-E714-572D-285A0CE0C8A0}"/>
                </a:ext>
              </a:extLst>
            </p:cNvPr>
            <p:cNvSpPr/>
            <p:nvPr/>
          </p:nvSpPr>
          <p:spPr bwMode="auto">
            <a:xfrm>
              <a:off x="2997339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DASH_U115.UNLATCH</a:t>
              </a:r>
              <a:endParaRPr lang="ko-KR" altLang="en-US" sz="900" dirty="0"/>
            </a:p>
          </p:txBody>
        </p:sp>
        <p:sp>
          <p:nvSpPr>
            <p:cNvPr id="66" name="순서도: 대체 처리 65">
              <a:extLst>
                <a:ext uri="{FF2B5EF4-FFF2-40B4-BE49-F238E27FC236}">
                  <a16:creationId xmlns:a16="http://schemas.microsoft.com/office/drawing/2014/main" id="{ADBCE17A-E84A-5BF4-89C6-EB4CA9470A1C}"/>
                </a:ext>
              </a:extLst>
            </p:cNvPr>
            <p:cNvSpPr/>
            <p:nvPr/>
          </p:nvSpPr>
          <p:spPr bwMode="auto">
            <a:xfrm>
              <a:off x="4287777" y="5620734"/>
              <a:ext cx="1178366" cy="166492"/>
            </a:xfrm>
            <a:prstGeom prst="flowChartAlternateProcess">
              <a:avLst/>
            </a:prstGeom>
            <a:solidFill>
              <a:schemeClr val="accent2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DASH_UNIT.RET</a:t>
              </a:r>
              <a:endParaRPr lang="ko-KR" altLang="en-US" sz="900" dirty="0"/>
            </a:p>
          </p:txBody>
        </p:sp>
        <p:sp>
          <p:nvSpPr>
            <p:cNvPr id="67" name="순서도: 대체 처리 66">
              <a:extLst>
                <a:ext uri="{FF2B5EF4-FFF2-40B4-BE49-F238E27FC236}">
                  <a16:creationId xmlns:a16="http://schemas.microsoft.com/office/drawing/2014/main" id="{B0A63D41-E379-8541-151D-0749B349A5B0}"/>
                </a:ext>
              </a:extLst>
            </p:cNvPr>
            <p:cNvSpPr/>
            <p:nvPr/>
          </p:nvSpPr>
          <p:spPr bwMode="auto">
            <a:xfrm>
              <a:off x="2869993" y="5543172"/>
              <a:ext cx="4047551" cy="352098"/>
            </a:xfrm>
            <a:prstGeom prst="flowChartAlternateProcess">
              <a:avLst/>
            </a:prstGeom>
            <a:noFill/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endParaRPr lang="en-US" altLang="ko-KR" sz="9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endParaRPr>
            </a:p>
          </p:txBody>
        </p:sp>
        <p:sp>
          <p:nvSpPr>
            <p:cNvPr id="68" name="순서도: 대체 처리 67">
              <a:extLst>
                <a:ext uri="{FF2B5EF4-FFF2-40B4-BE49-F238E27FC236}">
                  <a16:creationId xmlns:a16="http://schemas.microsoft.com/office/drawing/2014/main" id="{6E8D8D92-59B5-8BF9-B9BF-720943B02D03}"/>
                </a:ext>
              </a:extLst>
            </p:cNvPr>
            <p:cNvSpPr/>
            <p:nvPr/>
          </p:nvSpPr>
          <p:spPr bwMode="auto">
            <a:xfrm>
              <a:off x="5595162" y="5620734"/>
              <a:ext cx="1178366" cy="166492"/>
            </a:xfrm>
            <a:prstGeom prst="flowChartAlternateProcess">
              <a:avLst/>
            </a:prstGeom>
            <a:solidFill>
              <a:schemeClr val="accent3"/>
            </a:solidFill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74295" tIns="37148" rIns="74295" bIns="37148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altLang="ko-KR" sz="900" dirty="0"/>
                <a:t>DASH_U111_1.UNLATCH</a:t>
              </a:r>
              <a:endParaRPr lang="ko-KR" altLang="en-US" sz="900" dirty="0"/>
            </a:p>
          </p:txBody>
        </p:sp>
      </p:grpSp>
      <p:sp>
        <p:nvSpPr>
          <p:cNvPr id="69" name="순서도: 대체 처리 68">
            <a:extLst>
              <a:ext uri="{FF2B5EF4-FFF2-40B4-BE49-F238E27FC236}">
                <a16:creationId xmlns:a16="http://schemas.microsoft.com/office/drawing/2014/main" id="{88DA3B0A-4148-5C11-3755-3947B9606D51}"/>
              </a:ext>
            </a:extLst>
          </p:cNvPr>
          <p:cNvSpPr/>
          <p:nvPr/>
        </p:nvSpPr>
        <p:spPr bwMode="auto">
          <a:xfrm>
            <a:off x="3615397" y="6119236"/>
            <a:ext cx="1427877" cy="166492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 err="1"/>
              <a:t>Handling.UNLOADING</a:t>
            </a:r>
            <a:endParaRPr lang="ko-KR" altLang="en-US" sz="900" dirty="0"/>
          </a:p>
        </p:txBody>
      </p:sp>
      <p:sp>
        <p:nvSpPr>
          <p:cNvPr id="70" name="순서도: 대체 처리 69">
            <a:extLst>
              <a:ext uri="{FF2B5EF4-FFF2-40B4-BE49-F238E27FC236}">
                <a16:creationId xmlns:a16="http://schemas.microsoft.com/office/drawing/2014/main" id="{5074F7E2-7B58-6793-D720-C8E4FF2FC6BE}"/>
              </a:ext>
            </a:extLst>
          </p:cNvPr>
          <p:cNvSpPr/>
          <p:nvPr/>
        </p:nvSpPr>
        <p:spPr bwMode="auto">
          <a:xfrm>
            <a:off x="3615399" y="6501493"/>
            <a:ext cx="1427877" cy="166492"/>
          </a:xfrm>
          <a:prstGeom prst="flowChartAlternateProcess">
            <a:avLst/>
          </a:prstGeom>
          <a:solidFill>
            <a:srgbClr val="00B0F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74295" tIns="37148" rIns="74295" bIns="37148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/>
              <a:t>F_APRON_P104.UP</a:t>
            </a:r>
            <a:endParaRPr lang="ko-KR" altLang="en-US" sz="900" dirty="0"/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BAAF64B5-CA96-4752-598D-11A27F11C34F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 bwMode="auto">
          <a:xfrm>
            <a:off x="4324567" y="999719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075ADDA5-B475-A357-6F01-1F722F62257D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 bwMode="auto">
          <a:xfrm>
            <a:off x="4324567" y="1362444"/>
            <a:ext cx="8960" cy="15845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1832A86F-99BE-057B-D33B-4F24DFE70435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 bwMode="auto">
          <a:xfrm>
            <a:off x="4324566" y="2200158"/>
            <a:ext cx="1" cy="1764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E2345FE9-9B00-BFA7-AE95-B6D99C6D2181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 bwMode="auto">
          <a:xfrm>
            <a:off x="4324567" y="2543052"/>
            <a:ext cx="8960" cy="160607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42666C25-E74E-CF58-E39B-2C5B2E7ADCE5}"/>
              </a:ext>
            </a:extLst>
          </p:cNvPr>
          <p:cNvCxnSpPr>
            <a:cxnSpLocks/>
            <a:stCxn id="44" idx="2"/>
            <a:endCxn id="46" idx="0"/>
          </p:cNvCxnSpPr>
          <p:nvPr/>
        </p:nvCxnSpPr>
        <p:spPr bwMode="auto">
          <a:xfrm>
            <a:off x="4333527" y="3055757"/>
            <a:ext cx="0" cy="1673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B480085A-EAA9-3B06-C345-2419C26B32BB}"/>
              </a:ext>
            </a:extLst>
          </p:cNvPr>
          <p:cNvCxnSpPr>
            <a:cxnSpLocks/>
            <a:stCxn id="46" idx="2"/>
            <a:endCxn id="50" idx="0"/>
          </p:cNvCxnSpPr>
          <p:nvPr/>
        </p:nvCxnSpPr>
        <p:spPr bwMode="auto">
          <a:xfrm>
            <a:off x="4333527" y="3389583"/>
            <a:ext cx="0" cy="17610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BDBCA96F-D244-BF8A-A32B-1C3B76C81E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 flipH="1">
            <a:off x="4329336" y="3917783"/>
            <a:ext cx="4191" cy="174101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FCDA12CE-EC64-C7D7-4067-3E3FAAB1A5DC}"/>
              </a:ext>
            </a:extLst>
          </p:cNvPr>
          <p:cNvCxnSpPr>
            <a:cxnSpLocks/>
            <a:stCxn id="51" idx="2"/>
            <a:endCxn id="55" idx="0"/>
          </p:cNvCxnSpPr>
          <p:nvPr/>
        </p:nvCxnSpPr>
        <p:spPr bwMode="auto">
          <a:xfrm>
            <a:off x="4329336" y="4258376"/>
            <a:ext cx="0" cy="1962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C2C2114-0212-D1DC-BB26-A4DAF654C827}"/>
              </a:ext>
            </a:extLst>
          </p:cNvPr>
          <p:cNvCxnSpPr>
            <a:cxnSpLocks/>
            <a:stCxn id="55" idx="2"/>
            <a:endCxn id="62" idx="0"/>
          </p:cNvCxnSpPr>
          <p:nvPr/>
        </p:nvCxnSpPr>
        <p:spPr bwMode="auto">
          <a:xfrm>
            <a:off x="4329336" y="4806707"/>
            <a:ext cx="0" cy="181733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8C31E800-10C2-6BBE-A8A4-44E7A3988DD6}"/>
              </a:ext>
            </a:extLst>
          </p:cNvPr>
          <p:cNvCxnSpPr>
            <a:cxnSpLocks/>
            <a:stCxn id="62" idx="2"/>
            <a:endCxn id="67" idx="0"/>
          </p:cNvCxnSpPr>
          <p:nvPr/>
        </p:nvCxnSpPr>
        <p:spPr bwMode="auto">
          <a:xfrm>
            <a:off x="4329336" y="5340538"/>
            <a:ext cx="0" cy="202634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E761BFA-7C5E-2E6D-DEB5-F53958426E0B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 bwMode="auto">
          <a:xfrm>
            <a:off x="4329336" y="5895270"/>
            <a:ext cx="0" cy="223966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CCD62FF3-8A1B-13AB-56C7-FE3ED8785651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 bwMode="auto">
          <a:xfrm>
            <a:off x="4329336" y="6285728"/>
            <a:ext cx="2" cy="215765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64C67A5-39AB-1377-DFA9-9F3171651B21}"/>
              </a:ext>
            </a:extLst>
          </p:cNvPr>
          <p:cNvCxnSpPr>
            <a:cxnSpLocks/>
            <a:stCxn id="8" idx="2"/>
            <a:endCxn id="39" idx="0"/>
          </p:cNvCxnSpPr>
          <p:nvPr/>
        </p:nvCxnSpPr>
        <p:spPr bwMode="auto">
          <a:xfrm flipH="1">
            <a:off x="4324566" y="1687388"/>
            <a:ext cx="8961" cy="160672"/>
          </a:xfrm>
          <a:prstGeom prst="straightConnector1">
            <a:avLst/>
          </a:prstGeom>
          <a:ln>
            <a:solidFill>
              <a:srgbClr val="0070C0"/>
            </a:solidFill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25473DCB-167A-0201-6A92-666578187726}"/>
              </a:ext>
            </a:extLst>
          </p:cNvPr>
          <p:cNvSpPr/>
          <p:nvPr/>
        </p:nvSpPr>
        <p:spPr>
          <a:xfrm>
            <a:off x="8882957" y="2349256"/>
            <a:ext cx="2914770" cy="529664"/>
          </a:xfrm>
          <a:prstGeom prst="foldedCorne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Pin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[F_APRON_P132_134Unit; DASH_P112; F_APRON_P104]</a:t>
            </a:r>
          </a:p>
        </p:txBody>
      </p:sp>
      <p:sp>
        <p:nvSpPr>
          <p:cNvPr id="13" name="사각형: 모서리가 접힌 도형 12">
            <a:extLst>
              <a:ext uri="{FF2B5EF4-FFF2-40B4-BE49-F238E27FC236}">
                <a16:creationId xmlns:a16="http://schemas.microsoft.com/office/drawing/2014/main" id="{8FE9B27E-4D27-2018-0FE3-EBCF15ABAEC0}"/>
              </a:ext>
            </a:extLst>
          </p:cNvPr>
          <p:cNvSpPr/>
          <p:nvPr/>
        </p:nvSpPr>
        <p:spPr>
          <a:xfrm>
            <a:off x="8882956" y="3171156"/>
            <a:ext cx="2914771" cy="52966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Clamp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[F_APRON_U133; F_APRON; DASH]</a:t>
            </a:r>
          </a:p>
        </p:txBody>
      </p:sp>
      <p:sp>
        <p:nvSpPr>
          <p:cNvPr id="14" name="사각형: 모서리가 접힌 도형 13">
            <a:extLst>
              <a:ext uri="{FF2B5EF4-FFF2-40B4-BE49-F238E27FC236}">
                <a16:creationId xmlns:a16="http://schemas.microsoft.com/office/drawing/2014/main" id="{72A7766C-0FE0-A884-37B3-79698094957F}"/>
              </a:ext>
            </a:extLst>
          </p:cNvPr>
          <p:cNvSpPr/>
          <p:nvPr/>
        </p:nvSpPr>
        <p:spPr>
          <a:xfrm>
            <a:off x="8881348" y="3993828"/>
            <a:ext cx="2915399" cy="529664"/>
          </a:xfrm>
          <a:prstGeom prst="foldedCorne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Latch</a:t>
            </a:r>
          </a:p>
          <a:p>
            <a:pPr algn="ctr"/>
            <a:r>
              <a:rPr lang="en-US" altLang="ko-KR" sz="900" dirty="0">
                <a:solidFill>
                  <a:schemeClr val="tx1"/>
                </a:solidFill>
              </a:rPr>
              <a:t>[DASH_U115; DASH_P114; DASH_U111_1]</a:t>
            </a:r>
          </a:p>
        </p:txBody>
      </p:sp>
    </p:spTree>
    <p:extLst>
      <p:ext uri="{BB962C8B-B14F-4D97-AF65-F5344CB8AC3E}">
        <p14:creationId xmlns:p14="http://schemas.microsoft.com/office/powerpoint/2010/main" val="425479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DOWN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$</a:t>
            </a:r>
            <a:r>
              <a:rPr lang="en-US" altLang="ko-KR" dirty="0"/>
              <a:t>Pin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6124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936664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2048608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2852919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964863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2852918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964863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1049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042105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ADV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RET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제목 12">
            <a:extLst>
              <a:ext uri="{FF2B5EF4-FFF2-40B4-BE49-F238E27FC236}">
                <a16:creationId xmlns:a16="http://schemas.microsoft.com/office/drawing/2014/main" id="{19A9AEB6-2E3B-5721-21BE-D988ED74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36920" cy="1325563"/>
          </a:xfrm>
        </p:spPr>
        <p:txBody>
          <a:bodyPr/>
          <a:lstStyle/>
          <a:p>
            <a:r>
              <a:rPr lang="en-US" altLang="ko-KR" sz="4400" dirty="0"/>
              <a:t>$Shift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891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UNCLAMP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7037878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$Clamp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13481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7FFA879-D297-B806-362A-C7000F382F51}"/>
              </a:ext>
            </a:extLst>
          </p:cNvPr>
          <p:cNvSpPr/>
          <p:nvPr/>
        </p:nvSpPr>
        <p:spPr>
          <a:xfrm>
            <a:off x="3765382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Pp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6C1A465-92C8-CE21-05B5-347450C9FDC5}"/>
              </a:ext>
            </a:extLst>
          </p:cNvPr>
          <p:cNvSpPr/>
          <p:nvPr/>
        </p:nvSpPr>
        <p:spPr>
          <a:xfrm>
            <a:off x="177483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Vp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F85BCA6-174F-BBFA-C53F-64D95CF17953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2534449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F226DEE-6157-14A6-D5D4-03BAD7ED79A3}"/>
              </a:ext>
            </a:extLst>
          </p:cNvPr>
          <p:cNvSpPr/>
          <p:nvPr/>
        </p:nvSpPr>
        <p:spPr>
          <a:xfrm>
            <a:off x="5755927" y="1080452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</a:t>
            </a:r>
            <a:endParaRPr lang="ko-KR" altLang="en-US" sz="12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5D5CFE6-0111-F5B7-4ED1-FB8753770B6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4524994" y="1192396"/>
            <a:ext cx="12309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BCFA11-98F4-0359-2550-17CAC34FBD25}"/>
              </a:ext>
            </a:extLst>
          </p:cNvPr>
          <p:cNvSpPr/>
          <p:nvPr/>
        </p:nvSpPr>
        <p:spPr>
          <a:xfrm>
            <a:off x="4799857" y="1996707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Pm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D4550B1-F30D-637F-56E8-4C2DFC9CB461}"/>
              </a:ext>
            </a:extLst>
          </p:cNvPr>
          <p:cNvSpPr/>
          <p:nvPr/>
        </p:nvSpPr>
        <p:spPr>
          <a:xfrm>
            <a:off x="2826667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Vm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A1B8F672-384E-5E23-F864-E66E53B3ABA0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3586280" y="2108651"/>
            <a:ext cx="12135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7CD127-6F91-FEFD-510E-E9ECBE02A8ED}"/>
              </a:ext>
            </a:extLst>
          </p:cNvPr>
          <p:cNvSpPr/>
          <p:nvPr/>
        </p:nvSpPr>
        <p:spPr>
          <a:xfrm>
            <a:off x="6790402" y="1996706"/>
            <a:ext cx="759613" cy="223889"/>
          </a:xfrm>
          <a:prstGeom prst="rect">
            <a:avLst/>
          </a:prstGeom>
          <a:solidFill>
            <a:schemeClr val="accent5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Sm</a:t>
            </a:r>
            <a:endParaRPr lang="ko-KR" altLang="en-US" sz="1200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3274B50-5963-24B6-CDB4-2782CD0CDC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 flipV="1">
            <a:off x="5559469" y="2108651"/>
            <a:ext cx="123093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EB65775B-028E-9EF0-13D9-EBE90D2F1DF0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rot="16200000" flipH="1">
            <a:off x="4316244" y="-857261"/>
            <a:ext cx="692365" cy="5015565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C37A77EC-C59E-9A9F-143F-594E0EC9A35D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4324922" y="185893"/>
            <a:ext cx="692365" cy="292926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150D191B-3EEE-1472-97A1-DFB91C125370}"/>
              </a:ext>
            </a:extLst>
          </p:cNvPr>
          <p:cNvSpPr/>
          <p:nvPr/>
        </p:nvSpPr>
        <p:spPr>
          <a:xfrm>
            <a:off x="8184232" y="177067"/>
            <a:ext cx="1800200" cy="432048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LATCH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Vp</a:t>
            </a:r>
            <a:r>
              <a:rPr lang="en-US" altLang="ko-KR" sz="1100" dirty="0"/>
              <a:t> ~ Sp]</a:t>
            </a:r>
            <a:endParaRPr lang="ko-KR" altLang="en-US" sz="1100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53DD68D7-E2E0-DA15-DBA0-EA1CB4C7FA18}"/>
              </a:ext>
            </a:extLst>
          </p:cNvPr>
          <p:cNvSpPr/>
          <p:nvPr/>
        </p:nvSpPr>
        <p:spPr>
          <a:xfrm>
            <a:off x="8184232" y="836712"/>
            <a:ext cx="1800200" cy="432048"/>
          </a:xfrm>
          <a:prstGeom prst="homePlate">
            <a:avLst>
              <a:gd name="adj" fmla="val 471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UNLATCH </a:t>
            </a:r>
          </a:p>
          <a:p>
            <a:pPr algn="ctr"/>
            <a:r>
              <a:rPr lang="en-US" altLang="ko-KR" sz="1100" dirty="0"/>
              <a:t>[</a:t>
            </a:r>
            <a:r>
              <a:rPr lang="en-US" altLang="ko-KR" sz="1100" dirty="0" err="1"/>
              <a:t>Vm</a:t>
            </a:r>
            <a:r>
              <a:rPr lang="en-US" altLang="ko-KR" sz="1100" dirty="0"/>
              <a:t> ~ </a:t>
            </a:r>
            <a:r>
              <a:rPr lang="en-US" altLang="ko-KR" sz="1100" dirty="0" err="1"/>
              <a:t>Sm</a:t>
            </a:r>
            <a:r>
              <a:rPr lang="en-US" altLang="ko-KR" sz="1100" dirty="0"/>
              <a:t>]</a:t>
            </a:r>
            <a:endParaRPr lang="ko-KR" altLang="en-US" sz="1100" dirty="0"/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F715CCC7-D2F6-58ED-ADAB-B4E83DEDE80D}"/>
              </a:ext>
            </a:extLst>
          </p:cNvPr>
          <p:cNvCxnSpPr>
            <a:cxnSpLocks/>
            <a:stCxn id="3" idx="3"/>
            <a:endCxn id="5" idx="3"/>
          </p:cNvCxnSpPr>
          <p:nvPr/>
        </p:nvCxnSpPr>
        <p:spPr>
          <a:xfrm>
            <a:off x="9984432" y="393092"/>
            <a:ext cx="12700" cy="659645"/>
          </a:xfrm>
          <a:prstGeom prst="bentConnector3">
            <a:avLst>
              <a:gd name="adj1" fmla="val 1800000"/>
            </a:avLst>
          </a:prstGeom>
          <a:ln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제목 3">
            <a:extLst>
              <a:ext uri="{FF2B5EF4-FFF2-40B4-BE49-F238E27FC236}">
                <a16:creationId xmlns:a16="http://schemas.microsoft.com/office/drawing/2014/main" id="{99FD32FD-15B3-DE9E-41E2-0F5A86F4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25"/>
            <a:ext cx="6917575" cy="1325563"/>
          </a:xfrm>
        </p:spPr>
        <p:txBody>
          <a:bodyPr>
            <a:normAutofit/>
          </a:bodyPr>
          <a:lstStyle/>
          <a:p>
            <a:r>
              <a:rPr lang="en-US" altLang="ko-KR" sz="2800" dirty="0"/>
              <a:t>$Latch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9264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39531</TotalTime>
  <Words>1051</Words>
  <Application>Microsoft Office PowerPoint</Application>
  <PresentationFormat>와이드스크린</PresentationFormat>
  <Paragraphs>287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현대하모니 M</vt:lpstr>
      <vt:lpstr>Arial</vt:lpstr>
      <vt:lpstr>Office 테마</vt:lpstr>
      <vt:lpstr>F</vt:lpstr>
      <vt:lpstr>#101</vt:lpstr>
      <vt:lpstr>SIDE_MAIN</vt:lpstr>
      <vt:lpstr>SIDE_QTR</vt:lpstr>
      <vt:lpstr>S101</vt:lpstr>
      <vt:lpstr>$Pin</vt:lpstr>
      <vt:lpstr>$Shift</vt:lpstr>
      <vt:lpstr>$Clamp</vt:lpstr>
      <vt:lpstr>$Latch</vt:lpstr>
      <vt:lpstr>$Robot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creator>안 승훈</dc:creator>
  <cp:lastModifiedBy>안 승훈</cp:lastModifiedBy>
  <cp:revision>220</cp:revision>
  <cp:lastPrinted>2022-09-27T05:19:19Z</cp:lastPrinted>
  <dcterms:created xsi:type="dcterms:W3CDTF">2022-09-14T04:09:33Z</dcterms:created>
  <dcterms:modified xsi:type="dcterms:W3CDTF">2022-10-19T04:44:46Z</dcterms:modified>
</cp:coreProperties>
</file>