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T1_System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EEDB368B-28D1-B422-F437-FA7DC7D95CC8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1F597C7-A704-C79D-38FF-D833F1FB20FC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25663</TotalTime>
  <Words>94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T1_System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597</cp:revision>
  <cp:lastPrinted>2022-02-14T05:59:14Z</cp:lastPrinted>
  <dcterms:created xsi:type="dcterms:W3CDTF">2021-12-21T01:04:53Z</dcterms:created>
  <dcterms:modified xsi:type="dcterms:W3CDTF">2024-07-16T05:43:18Z</dcterms:modified>
</cp:coreProperties>
</file>