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173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B763A7-EE7D-4306-8306-01E8C86E6350}"/>
              </a:ext>
            </a:extLst>
          </p:cNvPr>
          <p:cNvSpPr>
            <a:spLocks noChangeAspect="1"/>
          </p:cNvSpPr>
          <p:nvPr/>
        </p:nvSpPr>
        <p:spPr>
          <a:xfrm rot="13500000">
            <a:off x="10979201" y="5598628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349C2E-1F68-DD88-38E0-53032F29374C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5552AE8-C106-E824-FA0C-9C0E344754BB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577468-21EA-45B7-38A9-97CAA945EDB8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4C791E-E31D-2084-C085-CC0379DA337A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26074</TotalTime>
  <Words>121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869</cp:revision>
  <cp:lastPrinted>2022-02-14T05:59:14Z</cp:lastPrinted>
  <dcterms:created xsi:type="dcterms:W3CDTF">2021-12-21T01:04:53Z</dcterms:created>
  <dcterms:modified xsi:type="dcterms:W3CDTF">2024-07-20T13:48:00Z</dcterms:modified>
</cp:coreProperties>
</file>