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BD241C-B2DC-A155-7A4C-72194DD8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E6EA52-ABD9-7A24-736C-275AE776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Dualsoft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821592-8204-049B-8FD4-F03D0142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2095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Floor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S111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78" y="406165"/>
            <a:ext cx="282635" cy="202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0A25BD-787F-1A5D-CB1E-996B99E4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4" y="406165"/>
            <a:ext cx="6796760" cy="59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120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3548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3954502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5391117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6827732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8264346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4738064" y="2661748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6CA795-FCA7-0B3B-7E81-5DA9AAA52276}"/>
              </a:ext>
            </a:extLst>
          </p:cNvPr>
          <p:cNvSpPr/>
          <p:nvPr/>
        </p:nvSpPr>
        <p:spPr>
          <a:xfrm>
            <a:off x="2553433" y="464458"/>
            <a:ext cx="552108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A7D5BC-3138-ACE7-ADF2-20BDBC11DDC4}"/>
              </a:ext>
            </a:extLst>
          </p:cNvPr>
          <p:cNvGrpSpPr/>
          <p:nvPr/>
        </p:nvGrpSpPr>
        <p:grpSpPr>
          <a:xfrm>
            <a:off x="9575599" y="3429000"/>
            <a:ext cx="1377615" cy="1708485"/>
            <a:chOff x="9575599" y="3429000"/>
            <a:chExt cx="1377615" cy="17084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175967-22DC-C0ED-BC9E-523201E0F49E}"/>
                </a:ext>
              </a:extLst>
            </p:cNvPr>
            <p:cNvSpPr/>
            <p:nvPr/>
          </p:nvSpPr>
          <p:spPr>
            <a:xfrm>
              <a:off x="9575599" y="3429000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D41D3E-8B29-EF6A-AD88-4DFF03EFEFDE}"/>
                </a:ext>
              </a:extLst>
            </p:cNvPr>
            <p:cNvSpPr/>
            <p:nvPr/>
          </p:nvSpPr>
          <p:spPr>
            <a:xfrm>
              <a:off x="9709245" y="3581616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IN_OK_1</a:t>
              </a:r>
              <a:r>
                <a:rPr lang="en-US" altLang="ko-KR" sz="800" baseline="30000" dirty="0"/>
                <a:t>ST</a:t>
              </a:r>
              <a:r>
                <a:rPr lang="en-US" altLang="ko-KR" sz="800" dirty="0"/>
                <a:t>_A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6A441F-498D-DDA5-BF2A-C4DF5072134E}"/>
                </a:ext>
              </a:extLst>
            </p:cNvPr>
            <p:cNvSpPr/>
            <p:nvPr/>
          </p:nvSpPr>
          <p:spPr>
            <a:xfrm>
              <a:off x="9670318" y="4621099"/>
              <a:ext cx="1188178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RBT117.</a:t>
              </a:r>
            </a:p>
            <a:p>
              <a:pPr algn="ctr"/>
              <a:r>
                <a:rPr lang="en-US" altLang="ko-KR" sz="800" dirty="0"/>
                <a:t>WORK_COMP_RST</a:t>
              </a:r>
              <a:endParaRPr lang="ko-KR" altLang="en-US" sz="8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AD4592-8578-A894-4B34-62EC943DCB9F}"/>
                </a:ext>
              </a:extLst>
            </p:cNvPr>
            <p:cNvSpPr/>
            <p:nvPr/>
          </p:nvSpPr>
          <p:spPr>
            <a:xfrm>
              <a:off x="9709245" y="4125367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IN_OK_2</a:t>
              </a:r>
              <a:r>
                <a:rPr lang="en-US" altLang="ko-KR" sz="800" baseline="30000" dirty="0"/>
                <a:t>nd</a:t>
              </a:r>
              <a:endParaRPr lang="en-US" altLang="ko-KR" sz="700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3F5715-1A63-5454-E994-C93977323084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10264407" y="3929996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728434-BD88-C813-DC3A-D148D09DADA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10264407" y="4473747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E066B20-D2DA-48E8-026A-AE89C04BD919}"/>
              </a:ext>
            </a:extLst>
          </p:cNvPr>
          <p:cNvCxnSpPr>
            <a:cxnSpLocks/>
            <a:stCxn id="30" idx="2"/>
            <a:endCxn id="187" idx="0"/>
          </p:cNvCxnSpPr>
          <p:nvPr/>
        </p:nvCxnSpPr>
        <p:spPr>
          <a:xfrm rot="5400000">
            <a:off x="4580178" y="1235688"/>
            <a:ext cx="596082" cy="1063872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14" idx="0"/>
          </p:cNvCxnSpPr>
          <p:nvPr/>
        </p:nvCxnSpPr>
        <p:spPr>
          <a:xfrm>
            <a:off x="9047908" y="2661748"/>
            <a:ext cx="1216499" cy="767252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86ADFB64-4516-D815-22B4-0454E6194154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sub/Robot</a:t>
            </a:r>
          </a:p>
          <a:p>
            <a:pPr algn="ctr"/>
            <a:r>
              <a:rPr lang="en-US" altLang="ko-KR" sz="900" dirty="0"/>
              <a:t>[RBT117]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075A28-6DE7-CF9A-2C56-91998B56203E}"/>
              </a:ext>
            </a:extLst>
          </p:cNvPr>
          <p:cNvCxnSpPr>
            <a:cxnSpLocks/>
            <a:stCxn id="188" idx="3"/>
            <a:endCxn id="189" idx="1"/>
          </p:cNvCxnSpPr>
          <p:nvPr/>
        </p:nvCxnSpPr>
        <p:spPr>
          <a:xfrm>
            <a:off x="6174679" y="2661748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7F08C8-BC25-C008-121F-296C7E0366B6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>
            <a:off x="7611294" y="2661748"/>
            <a:ext cx="653052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FFC164-D73E-0BD0-2448-BFE1EE128756}"/>
              </a:ext>
            </a:extLst>
          </p:cNvPr>
          <p:cNvSpPr/>
          <p:nvPr/>
        </p:nvSpPr>
        <p:spPr>
          <a:xfrm>
            <a:off x="9575597" y="5558375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B1851F1E-3EA6-43C8-A243-B7B46B302AAD}"/>
              </a:ext>
            </a:extLst>
          </p:cNvPr>
          <p:cNvSpPr/>
          <p:nvPr/>
        </p:nvSpPr>
        <p:spPr>
          <a:xfrm flipH="1">
            <a:off x="66840" y="4551832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E39128-1D27-23F2-6169-6F769B642553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10264405" y="5137485"/>
            <a:ext cx="2" cy="420890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96AFEC-DEAC-8408-9DC7-BA70354C48C1}"/>
              </a:ext>
            </a:extLst>
          </p:cNvPr>
          <p:cNvSpPr/>
          <p:nvPr/>
        </p:nvSpPr>
        <p:spPr>
          <a:xfrm>
            <a:off x="9575598" y="6263946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87B46B8-F7FF-E368-7AD2-98F9643F1015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10071824" y="6071363"/>
            <a:ext cx="385165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CD15A4-2E0C-F7EA-7997-69ECA8EB7CEF}"/>
              </a:ext>
            </a:extLst>
          </p:cNvPr>
          <p:cNvSpPr/>
          <p:nvPr/>
        </p:nvSpPr>
        <p:spPr>
          <a:xfrm>
            <a:off x="3419397" y="466206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Buffer1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317C23-F5A4-0537-8489-6D09A85811BF}"/>
              </a:ext>
            </a:extLst>
          </p:cNvPr>
          <p:cNvSpPr/>
          <p:nvPr/>
        </p:nvSpPr>
        <p:spPr>
          <a:xfrm>
            <a:off x="429874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900" dirty="0">
                <a:solidFill>
                  <a:prstClr val="white"/>
                </a:solidFill>
                <a:latin typeface="맑은 고딕"/>
              </a:rPr>
              <a:t>2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6252F8-2D71-18AE-0527-30864A95085E}"/>
              </a:ext>
            </a:extLst>
          </p:cNvPr>
          <p:cNvSpPr/>
          <p:nvPr/>
        </p:nvSpPr>
        <p:spPr>
          <a:xfrm>
            <a:off x="512891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Buffer3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77D5C6C-BDF0-1819-0D66-12C8C232D3B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105541" y="967021"/>
            <a:ext cx="313856" cy="1748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DD4EAB-67AC-13AF-51DA-EE963905A51E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3981869" y="967020"/>
            <a:ext cx="316880" cy="1749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4A2B1CC-A465-3DA9-06D6-E3324B1A378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4861221" y="967020"/>
            <a:ext cx="267698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3544557-E050-E37C-49E9-AF3F8D964446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S112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3C65748-77FF-42B3-996B-338A2BC947FE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S113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E524A0-5A26-C03B-06E5-57D2E725B7E7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S114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7E8E36-4707-97F1-A5C4-529E1EAB7853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31336</TotalTime>
  <Words>238</Words>
  <Application>Microsoft Office PowerPoint</Application>
  <PresentationFormat>와이드스크린</PresentationFormat>
  <Paragraphs>152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Floor</vt:lpstr>
      <vt:lpstr>LineFlow</vt:lpstr>
      <vt:lpstr>S111</vt:lpstr>
      <vt:lpstr>S112</vt:lpstr>
      <vt:lpstr>S113</vt:lpstr>
      <vt:lpstr>S114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964</cp:revision>
  <cp:lastPrinted>2022-02-14T05:59:14Z</cp:lastPrinted>
  <dcterms:created xsi:type="dcterms:W3CDTF">2021-12-21T01:04:53Z</dcterms:created>
  <dcterms:modified xsi:type="dcterms:W3CDTF">2024-07-20T13:43:10Z</dcterms:modified>
</cp:coreProperties>
</file>