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75" r:id="rId6"/>
    <p:sldId id="258" r:id="rId7"/>
    <p:sldId id="274" r:id="rId8"/>
    <p:sldId id="273" r:id="rId9"/>
    <p:sldId id="267" r:id="rId10"/>
    <p:sldId id="257" r:id="rId11"/>
    <p:sldId id="271" r:id="rId12"/>
    <p:sldId id="261" r:id="rId13"/>
    <p:sldId id="263" r:id="rId14"/>
    <p:sldId id="265" r:id="rId15"/>
    <p:sldId id="266" r:id="rId16"/>
    <p:sldId id="268" r:id="rId17"/>
    <p:sldId id="272" r:id="rId18"/>
    <p:sldId id="259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71952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6185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8789929" y="4837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251324" y="3110065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033348" y="3110065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494741" y="2786776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A, #latch(#(!C),#(B))</a:t>
            </a:r>
            <a:r>
              <a:rPr lang="ko-KR" altLang="en-US" dirty="0"/>
              <a:t> </a:t>
            </a:r>
            <a:r>
              <a:rPr lang="en-US" altLang="ko-KR" dirty="0"/>
              <a:t>&gt; B;</a:t>
            </a:r>
          </a:p>
          <a:p>
            <a:r>
              <a:rPr lang="en-US" altLang="ko-KR" dirty="0"/>
              <a:t>C, #latch(#(!A),#(!B))</a:t>
            </a:r>
            <a:r>
              <a:rPr lang="ko-KR" altLang="en-US" dirty="0"/>
              <a:t> </a:t>
            </a:r>
            <a:r>
              <a:rPr lang="en-US" altLang="ko-KR" dirty="0"/>
              <a:t>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54741-56D0-5E12-DBFC-303FCB3F4F5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6970980" y="3273473"/>
            <a:ext cx="2609248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41FC02-9D0B-ACA4-A06F-C4072AC1A829}"/>
              </a:ext>
            </a:extLst>
          </p:cNvPr>
          <p:cNvSpPr txBox="1"/>
          <p:nvPr/>
        </p:nvSpPr>
        <p:spPr>
          <a:xfrm>
            <a:off x="6017342" y="5139381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#latch(#(!A),#(!B))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00E60-ADD7-5C2A-0588-2DBA29E9DCEE}"/>
              </a:ext>
            </a:extLst>
          </p:cNvPr>
          <p:cNvSpPr txBox="1"/>
          <p:nvPr/>
        </p:nvSpPr>
        <p:spPr>
          <a:xfrm>
            <a:off x="6017342" y="1513987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#latch(#(!C),#(B))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24719D-0611-5B40-BF1C-29344EB61105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7924618" y="1698653"/>
            <a:ext cx="1194215" cy="111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Segment </a:t>
            </a:r>
            <a:r>
              <a:rPr lang="ko-KR" altLang="en-US" dirty="0">
                <a:solidFill>
                  <a:srgbClr val="FF0000"/>
                </a:solidFill>
              </a:rPr>
              <a:t>일시정지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사용자 구현 가능한 설계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ds </a:t>
            </a:r>
            <a:r>
              <a:rPr lang="ko-KR" altLang="en-US" dirty="0">
                <a:solidFill>
                  <a:srgbClr val="FF0000"/>
                </a:solidFill>
              </a:rPr>
              <a:t>자체적 해석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#(B),</a:t>
            </a:r>
            <a:r>
              <a:rPr lang="en-US" altLang="ko-KR" sz="2400" dirty="0"/>
              <a:t> #(</a:t>
            </a:r>
            <a:r>
              <a:rPr lang="ko-KR" altLang="en-US" sz="2400" dirty="0"/>
              <a:t>외부입력</a:t>
            </a:r>
            <a:r>
              <a:rPr lang="en-US" altLang="ko-KR" sz="2400" dirty="0"/>
              <a:t>)</a:t>
            </a:r>
            <a:r>
              <a:rPr lang="en-US" altLang="ko-KR" dirty="0"/>
              <a:t>|&gt; B &lt;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&gt; B;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288594" y="1134060"/>
            <a:ext cx="776598" cy="6392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8288594" y="3236243"/>
            <a:ext cx="776598" cy="63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BFC67E-D614-E13A-87AC-7651AF140508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8293086" y="4197882"/>
            <a:ext cx="636967" cy="74434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5A13E-5AC5-8B03-849F-8699CBA08C2D}"/>
              </a:ext>
            </a:extLst>
          </p:cNvPr>
          <p:cNvSpPr txBox="1"/>
          <p:nvPr/>
        </p:nvSpPr>
        <p:spPr>
          <a:xfrm>
            <a:off x="6548176" y="475756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</a:t>
            </a:r>
            <a:r>
              <a:rPr lang="ko-KR" altLang="en-US" dirty="0"/>
              <a:t>외부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1019</Words>
  <Application>Microsoft Office PowerPoint</Application>
  <PresentationFormat>와이드스크린</PresentationFormat>
  <Paragraphs>192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Priority operation</vt:lpstr>
      <vt:lpstr>Priority operation</vt:lpstr>
      <vt:lpstr>Push-button-like operation</vt:lpstr>
      <vt:lpstr>Single operation1</vt:lpstr>
      <vt:lpstr>Single operation2</vt:lpstr>
      <vt:lpstr>보류 </vt:lpstr>
      <vt:lpstr>Priority operation</vt:lpstr>
      <vt:lpstr>Priority operation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158</cp:revision>
  <dcterms:created xsi:type="dcterms:W3CDTF">2022-05-16T06:29:33Z</dcterms:created>
  <dcterms:modified xsi:type="dcterms:W3CDTF">2022-05-19T02:34:35Z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