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741" r:id="rId2"/>
    <p:sldId id="754" r:id="rId3"/>
    <p:sldId id="755" r:id="rId4"/>
    <p:sldId id="744" r:id="rId5"/>
    <p:sldId id="745" r:id="rId6"/>
    <p:sldId id="748" r:id="rId7"/>
    <p:sldId id="749" r:id="rId8"/>
    <p:sldId id="740" r:id="rId9"/>
    <p:sldId id="743" r:id="rId10"/>
    <p:sldId id="746" r:id="rId11"/>
    <p:sldId id="747" r:id="rId12"/>
    <p:sldId id="751" r:id="rId13"/>
    <p:sldId id="752" r:id="rId14"/>
    <p:sldId id="753" r:id="rId15"/>
    <p:sldId id="750" r:id="rId16"/>
    <p:sldId id="724" r:id="rId17"/>
    <p:sldId id="728" r:id="rId18"/>
    <p:sldId id="729" r:id="rId19"/>
    <p:sldId id="732" r:id="rId20"/>
    <p:sldId id="733" r:id="rId21"/>
    <p:sldId id="738" r:id="rId22"/>
    <p:sldId id="737" r:id="rId23"/>
    <p:sldId id="735" r:id="rId24"/>
    <p:sldId id="731" r:id="rId25"/>
    <p:sldId id="730" r:id="rId26"/>
    <p:sldId id="719" r:id="rId27"/>
    <p:sldId id="720" r:id="rId28"/>
    <p:sldId id="721" r:id="rId29"/>
    <p:sldId id="722" r:id="rId30"/>
    <p:sldId id="627" r:id="rId31"/>
    <p:sldId id="628" r:id="rId32"/>
    <p:sldId id="631" r:id="rId33"/>
    <p:sldId id="632" r:id="rId34"/>
    <p:sldId id="618" r:id="rId35"/>
    <p:sldId id="615" r:id="rId36"/>
    <p:sldId id="621" r:id="rId37"/>
    <p:sldId id="714" r:id="rId38"/>
    <p:sldId id="715" r:id="rId39"/>
    <p:sldId id="607" r:id="rId40"/>
    <p:sldId id="633" r:id="rId4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31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367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88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3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8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671306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06F6EE-F978-C3B4-EACE-71BEA57FEC12}"/>
              </a:ext>
            </a:extLst>
          </p:cNvPr>
          <p:cNvGrpSpPr/>
          <p:nvPr/>
        </p:nvGrpSpPr>
        <p:grpSpPr>
          <a:xfrm>
            <a:off x="8540485" y="4845993"/>
            <a:ext cx="3307696" cy="1468073"/>
            <a:chOff x="5292218" y="1687053"/>
            <a:chExt cx="4165799" cy="2858578"/>
          </a:xfrm>
          <a:solidFill>
            <a:schemeClr val="accent5">
              <a:lumMod val="50000"/>
            </a:scheme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197D00-76F3-7A01-769A-700985D3C4D5}"/>
                </a:ext>
              </a:extLst>
            </p:cNvPr>
            <p:cNvSpPr/>
            <p:nvPr/>
          </p:nvSpPr>
          <p:spPr>
            <a:xfrm>
              <a:off x="5292218" y="1687053"/>
              <a:ext cx="4165799" cy="285857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W0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DB3EE13-131B-6690-BA62-19CC714E0E6C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49B34A-13A8-2DD6-E5BD-67720E3FEEFC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DFC3FE-FB92-14A0-E53A-6BE35CC317B3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2748787-9844-C825-86D5-9EC1A50042DA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DDB122-E378-AB0B-7435-B1F1E8A02D8B}"/>
                </a:ext>
              </a:extLst>
            </p:cNvPr>
            <p:cNvSpPr/>
            <p:nvPr/>
          </p:nvSpPr>
          <p:spPr>
            <a:xfrm>
              <a:off x="7422240" y="3069685"/>
              <a:ext cx="900000" cy="35999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bg1"/>
                  </a:solidFill>
                </a:rPr>
                <a:t>stp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E10632F-2741-75BC-9037-510236410970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D87499-A198-64CE-4C8A-81FED6633AD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56208BD-8DD0-25F1-C316-CAA9EEE66D8F}"/>
                </a:ext>
              </a:extLst>
            </p:cNvPr>
            <p:cNvCxnSpPr>
              <a:cxnSpLocks/>
              <a:stCxn id="17" idx="4"/>
              <a:endCxn id="13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CF1E9DB-C156-524A-3016-76BDB3B1EE95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7175834" y="2194945"/>
              <a:ext cx="246405" cy="10547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89D6632E-339F-7A65-6F8C-A942E248E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2108"/>
              </p:ext>
            </p:extLst>
          </p:nvPr>
        </p:nvGraphicFramePr>
        <p:xfrm>
          <a:off x="8152912" y="33170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700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%IX0.0.63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%QX0.1.28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 ;$t 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6AC2B99-7B4F-14F0-25CC-CE06184362E0}"/>
              </a:ext>
            </a:extLst>
          </p:cNvPr>
          <p:cNvGrpSpPr/>
          <p:nvPr/>
        </p:nvGrpSpPr>
        <p:grpSpPr>
          <a:xfrm>
            <a:off x="740658" y="1254310"/>
            <a:ext cx="6813412" cy="4663889"/>
            <a:chOff x="98331" y="3301047"/>
            <a:chExt cx="6813412" cy="4663889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67047FD-D034-8914-CD3B-79CA2FD90BC5}"/>
                </a:ext>
              </a:extLst>
            </p:cNvPr>
            <p:cNvSpPr/>
            <p:nvPr/>
          </p:nvSpPr>
          <p:spPr>
            <a:xfrm>
              <a:off x="98331" y="3301047"/>
              <a:ext cx="6813412" cy="466388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W2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5249158E-FBF9-ACD7-3DF6-2262E5C1DE4B}"/>
                </a:ext>
              </a:extLst>
            </p:cNvPr>
            <p:cNvSpPr/>
            <p:nvPr/>
          </p:nvSpPr>
          <p:spPr>
            <a:xfrm>
              <a:off x="596081" y="5246662"/>
              <a:ext cx="831414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bg1"/>
                  </a:solidFill>
                </a:rPr>
                <a:t>Cv_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Frt</a:t>
              </a:r>
              <a:r>
                <a:rPr lang="en-US" altLang="ko-KR" sz="400" u="none" strike="noStrike" dirty="0" err="1">
                  <a:effectLst/>
                </a:rPr>
                <a:t>OUT</a:t>
              </a:r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$MOVE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E149B64-FC65-BACC-9484-216F2A64468F}"/>
                </a:ext>
              </a:extLst>
            </p:cNvPr>
            <p:cNvSpPr/>
            <p:nvPr/>
          </p:nvSpPr>
          <p:spPr>
            <a:xfrm>
              <a:off x="3965048" y="6097374"/>
              <a:ext cx="831414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Out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$ADV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EEC270D-5C60-99D7-3E9A-9A4ED3BD6224}"/>
                </a:ext>
              </a:extLst>
            </p:cNvPr>
            <p:cNvSpPr/>
            <p:nvPr/>
          </p:nvSpPr>
          <p:spPr>
            <a:xfrm>
              <a:off x="5453673" y="6187349"/>
              <a:ext cx="831414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Out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$RET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88FC7699-C6AD-944C-355D-6FF5728C251F}"/>
                </a:ext>
              </a:extLst>
            </p:cNvPr>
            <p:cNvCxnSpPr>
              <a:cxnSpLocks/>
              <a:stCxn id="132" idx="6"/>
              <a:endCxn id="117" idx="2"/>
            </p:cNvCxnSpPr>
            <p:nvPr/>
          </p:nvCxnSpPr>
          <p:spPr>
            <a:xfrm>
              <a:off x="3024318" y="5736482"/>
              <a:ext cx="940730" cy="54089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D8F3C01B-E9A6-1736-DFFA-E3A1E4905705}"/>
                </a:ext>
              </a:extLst>
            </p:cNvPr>
            <p:cNvCxnSpPr>
              <a:cxnSpLocks/>
              <a:stCxn id="117" idx="6"/>
              <a:endCxn id="127" idx="0"/>
            </p:cNvCxnSpPr>
            <p:nvPr/>
          </p:nvCxnSpPr>
          <p:spPr>
            <a:xfrm flipV="1">
              <a:off x="4796462" y="6187349"/>
              <a:ext cx="1072918" cy="90025"/>
            </a:xfrm>
            <a:prstGeom prst="bentConnector4">
              <a:avLst>
                <a:gd name="adj1" fmla="val 30627"/>
                <a:gd name="adj2" fmla="val 453874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2B463EC2-99A0-0C3E-068F-BE2DFD4DB712}"/>
                </a:ext>
              </a:extLst>
            </p:cNvPr>
            <p:cNvCxnSpPr>
              <a:cxnSpLocks/>
              <a:stCxn id="116" idx="6"/>
              <a:endCxn id="132" idx="2"/>
            </p:cNvCxnSpPr>
            <p:nvPr/>
          </p:nvCxnSpPr>
          <p:spPr>
            <a:xfrm>
              <a:off x="1427495" y="5507407"/>
              <a:ext cx="712525" cy="229075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542BAAB-9789-D971-7DE4-BE5F765DEEFC}"/>
                </a:ext>
              </a:extLst>
            </p:cNvPr>
            <p:cNvSpPr/>
            <p:nvPr/>
          </p:nvSpPr>
          <p:spPr>
            <a:xfrm>
              <a:off x="2140020" y="5475737"/>
              <a:ext cx="884298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bg1"/>
                  </a:solidFill>
                </a:rPr>
                <a:t>Cv_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Frt</a:t>
              </a:r>
              <a:r>
                <a:rPr lang="en-US" altLang="ko-KR" sz="400" u="none" strike="noStrike" dirty="0" err="1">
                  <a:effectLst/>
                </a:rPr>
                <a:t>OUT</a:t>
              </a:r>
              <a:r>
                <a:rPr lang="en-US" altLang="ko-KR" sz="6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$REMOVE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22E9BC41-CBDB-EFA7-CD63-459901EA714A}"/>
                </a:ext>
              </a:extLst>
            </p:cNvPr>
            <p:cNvSpPr/>
            <p:nvPr/>
          </p:nvSpPr>
          <p:spPr>
            <a:xfrm>
              <a:off x="1670280" y="349229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$MOVE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C569BFD0-DE59-520B-E981-CC22386A4E7E}"/>
                </a:ext>
              </a:extLst>
            </p:cNvPr>
            <p:cNvCxnSpPr>
              <a:cxnSpLocks/>
              <a:stCxn id="133" idx="4"/>
              <a:endCxn id="138" idx="2"/>
            </p:cNvCxnSpPr>
            <p:nvPr/>
          </p:nvCxnSpPr>
          <p:spPr>
            <a:xfrm rot="16200000" flipH="1">
              <a:off x="3187879" y="2668922"/>
              <a:ext cx="493616" cy="2688982"/>
            </a:xfrm>
            <a:prstGeom prst="bentConnector2">
              <a:avLst/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EDAB2A55-F599-5B90-39D3-5DF6C0CA595C}"/>
                </a:ext>
              </a:extLst>
            </p:cNvPr>
            <p:cNvSpPr/>
            <p:nvPr/>
          </p:nvSpPr>
          <p:spPr>
            <a:xfrm>
              <a:off x="4779178" y="4123067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600" dirty="0">
                  <a:solidFill>
                    <a:schemeClr val="bg1"/>
                  </a:solidFill>
                </a:rPr>
                <a:t> $REMOVE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D6F1835E-9753-E3E4-DF01-614A156827D9}"/>
                </a:ext>
              </a:extLst>
            </p:cNvPr>
            <p:cNvCxnSpPr>
              <a:cxnSpLocks/>
              <a:stCxn id="138" idx="4"/>
              <a:endCxn id="116" idx="0"/>
            </p:cNvCxnSpPr>
            <p:nvPr/>
          </p:nvCxnSpPr>
          <p:spPr>
            <a:xfrm rot="5400000">
              <a:off x="2703973" y="2705191"/>
              <a:ext cx="849287" cy="4233655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63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69697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89187"/>
            <a:ext cx="2704356" cy="1641245"/>
          </a:xfrm>
          <a:prstGeom prst="bentConnector3">
            <a:avLst>
              <a:gd name="adj1" fmla="val -8453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/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800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78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9720355" y="1356123"/>
            <a:ext cx="553598" cy="2187948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27706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5400000" flipH="1" flipV="1">
            <a:off x="7488892" y="-1193118"/>
            <a:ext cx="217276" cy="476417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253261" y="4215117"/>
            <a:ext cx="1021114" cy="9032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89187"/>
            <a:ext cx="2704356" cy="1641245"/>
          </a:xfrm>
          <a:prstGeom prst="bentConnector3">
            <a:avLst>
              <a:gd name="adj1" fmla="val -8453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7802375" y="205521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8881239" y="-18048"/>
            <a:ext cx="525452" cy="167130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2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ECFF03-1FBE-C467-DFDE-E041F003C43D}"/>
              </a:ext>
            </a:extLst>
          </p:cNvPr>
          <p:cNvGrpSpPr/>
          <p:nvPr/>
        </p:nvGrpSpPr>
        <p:grpSpPr>
          <a:xfrm>
            <a:off x="975360" y="1922653"/>
            <a:ext cx="7375474" cy="2858578"/>
            <a:chOff x="4116160" y="3117937"/>
            <a:chExt cx="7375474" cy="28585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E944CF-8916-EB12-67AB-7D16012547C7}"/>
                </a:ext>
              </a:extLst>
            </p:cNvPr>
            <p:cNvSpPr/>
            <p:nvPr/>
          </p:nvSpPr>
          <p:spPr>
            <a:xfrm>
              <a:off x="4116160" y="3117937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A1Work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A67852B-520F-11B3-AC4F-4C75CB16DDA7}"/>
                </a:ext>
              </a:extLst>
            </p:cNvPr>
            <p:cNvSpPr/>
            <p:nvPr/>
          </p:nvSpPr>
          <p:spPr>
            <a:xfrm>
              <a:off x="6058989" y="4802247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608303-3105-F0C4-B8D6-326E7D6B4F97}"/>
                </a:ext>
              </a:extLst>
            </p:cNvPr>
            <p:cNvSpPr/>
            <p:nvPr/>
          </p:nvSpPr>
          <p:spPr>
            <a:xfrm>
              <a:off x="5829539" y="355266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6FD302F-F3FC-DA36-77C1-870B7A38216E}"/>
                </a:ext>
              </a:extLst>
            </p:cNvPr>
            <p:cNvSpPr/>
            <p:nvPr/>
          </p:nvSpPr>
          <p:spPr>
            <a:xfrm>
              <a:off x="8896188" y="452984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r>
                <a:rPr lang="en-US" altLang="ko-KR" sz="800" dirty="0">
                  <a:solidFill>
                    <a:schemeClr val="bg1"/>
                  </a:solidFill>
                </a:rPr>
                <a:t>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80D2402-7701-D61A-036D-CD733E8DA1A0}"/>
                </a:ext>
              </a:extLst>
            </p:cNvPr>
            <p:cNvSpPr/>
            <p:nvPr/>
          </p:nvSpPr>
          <p:spPr>
            <a:xfrm>
              <a:off x="7766192" y="3651543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r>
                <a:rPr lang="en-US" altLang="ko-KR" sz="800" dirty="0">
                  <a:solidFill>
                    <a:schemeClr val="bg1"/>
                  </a:solidFill>
                </a:rPr>
                <a:t>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B1181022-81F1-329A-9DF9-98A247DAB54C}"/>
                </a:ext>
              </a:extLst>
            </p:cNvPr>
            <p:cNvCxnSpPr>
              <a:cxnSpLocks/>
              <a:stCxn id="24" idx="4"/>
              <a:endCxn id="22" idx="0"/>
            </p:cNvCxnSpPr>
            <p:nvPr/>
          </p:nvCxnSpPr>
          <p:spPr>
            <a:xfrm rot="16200000" flipH="1">
              <a:off x="5949472" y="4242730"/>
              <a:ext cx="889584" cy="22945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D3117718-1FCA-CCB9-20DF-3D3EF0BEFB70}"/>
                </a:ext>
              </a:extLst>
            </p:cNvPr>
            <p:cNvCxnSpPr>
              <a:cxnSpLocks/>
              <a:stCxn id="29" idx="6"/>
              <a:endCxn id="28" idx="0"/>
            </p:cNvCxnSpPr>
            <p:nvPr/>
          </p:nvCxnSpPr>
          <p:spPr>
            <a:xfrm>
              <a:off x="8723439" y="3912288"/>
              <a:ext cx="622749" cy="617555"/>
            </a:xfrm>
            <a:prstGeom prst="bentConnector2">
              <a:avLst/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D2A717D-C820-D244-03AF-3DF51B4228C7}"/>
                </a:ext>
              </a:extLst>
            </p:cNvPr>
            <p:cNvCxnSpPr>
              <a:cxnSpLocks/>
              <a:stCxn id="22" idx="6"/>
              <a:endCxn id="29" idx="2"/>
            </p:cNvCxnSpPr>
            <p:nvPr/>
          </p:nvCxnSpPr>
          <p:spPr>
            <a:xfrm flipV="1">
              <a:off x="6958989" y="3912288"/>
              <a:ext cx="807203" cy="115070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18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91665"/>
              </p:ext>
            </p:extLst>
          </p:nvPr>
        </p:nvGraphicFramePr>
        <p:xfrm>
          <a:off x="1397997" y="1690688"/>
          <a:ext cx="4743182" cy="4471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%QX0.1.5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%QX0.1.4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46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cxnSpLocks/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3" idx="4"/>
              <a:endCxn id="129" idx="4"/>
            </p:cNvCxnSpPr>
            <p:nvPr/>
          </p:nvCxnSpPr>
          <p:spPr>
            <a:xfrm rot="5400000" flipH="1" flipV="1">
              <a:off x="1541434" y="5806052"/>
              <a:ext cx="17420" cy="1177711"/>
            </a:xfrm>
            <a:prstGeom prst="bentConnector3">
              <a:avLst>
                <a:gd name="adj1" fmla="val -13122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95BA1247-3B7C-7B73-4F75-430A3DBBC029}"/>
              </a:ext>
            </a:extLst>
          </p:cNvPr>
          <p:cNvSpPr/>
          <p:nvPr/>
        </p:nvSpPr>
        <p:spPr>
          <a:xfrm>
            <a:off x="12494512" y="61125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69DF65C-930B-C71B-545E-D07FF24CED0C}"/>
              </a:ext>
            </a:extLst>
          </p:cNvPr>
          <p:cNvSpPr/>
          <p:nvPr/>
        </p:nvSpPr>
        <p:spPr>
          <a:xfrm>
            <a:off x="12494512" y="6517529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EF36154D-D007-5414-BE0A-43A1761952D5}"/>
              </a:ext>
            </a:extLst>
          </p:cNvPr>
          <p:cNvSpPr/>
          <p:nvPr/>
        </p:nvSpPr>
        <p:spPr>
          <a:xfrm>
            <a:off x="12494512" y="57206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9462520-E220-FC0E-8E2C-523BFF51927F}"/>
              </a:ext>
            </a:extLst>
          </p:cNvPr>
          <p:cNvSpPr/>
          <p:nvPr/>
        </p:nvSpPr>
        <p:spPr>
          <a:xfrm>
            <a:off x="12494512" y="6909409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</p:spTree>
    <p:extLst>
      <p:ext uri="{BB962C8B-B14F-4D97-AF65-F5344CB8AC3E}">
        <p14:creationId xmlns:p14="http://schemas.microsoft.com/office/powerpoint/2010/main" val="73006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9722288" y="1354190"/>
            <a:ext cx="549733" cy="2187948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27706" y="1293742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80331"/>
            <a:ext cx="8974987" cy="4002758"/>
          </a:xfrm>
          <a:prstGeom prst="bentConnector3">
            <a:avLst>
              <a:gd name="adj1" fmla="val -2547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540128" y="4407773"/>
            <a:ext cx="930769" cy="419862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712643" y="4548065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69" y="4786405"/>
            <a:ext cx="3011073" cy="1744026"/>
          </a:xfrm>
          <a:prstGeom prst="bentConnector3">
            <a:avLst>
              <a:gd name="adj1" fmla="val -7592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7802375" y="205521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8881239" y="-18048"/>
            <a:ext cx="525452" cy="167130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2156616" y="495383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46817</TotalTime>
  <Words>6263</Words>
  <Application>Microsoft Office PowerPoint</Application>
  <PresentationFormat>와이드스크린</PresentationFormat>
  <Paragraphs>2029</Paragraphs>
  <Slides>40</Slides>
  <Notes>20</Notes>
  <HiddenSlides>32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  <vt:lpstr>IO_8</vt:lpstr>
      <vt:lpstr>KIT</vt:lpstr>
      <vt:lpstr>KIT</vt:lpstr>
      <vt:lpstr>IO_8</vt:lpstr>
      <vt:lpstr>KIT</vt:lpstr>
      <vt:lpstr>KIT</vt:lpstr>
      <vt:lpstr>Station 101</vt:lpstr>
      <vt:lpstr>Station 102</vt:lpstr>
      <vt:lpstr>Station 103</vt:lpstr>
      <vt:lpstr>Station 104</vt:lpstr>
      <vt:lpstr>Station 105</vt:lpstr>
      <vt:lpstr>KIT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1422</cp:revision>
  <cp:lastPrinted>2022-02-14T05:59:14Z</cp:lastPrinted>
  <dcterms:created xsi:type="dcterms:W3CDTF">2021-12-21T01:04:53Z</dcterms:created>
  <dcterms:modified xsi:type="dcterms:W3CDTF">2023-10-17T11:24:52Z</dcterms:modified>
</cp:coreProperties>
</file>