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6546A-EDBC-460F-A8E2-6BD58247A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643472-FEF8-4C9E-9E80-8CB2C716D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4BFBDF-4573-45C1-B61D-C9550BFB9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6B5B-7382-4801-A41C-096207E4DAC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B7C3D2-18D5-4C16-BF7B-F8412264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CCD8F-98DA-477C-9FCD-02F3A3FC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4973-CFB2-4F17-83FD-2EE9D22E9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7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FF59A-82F3-4F64-A021-350B3B25C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4A6892-8914-4C45-92B9-3BD390E34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58C97-F308-4797-BE49-AD6A69CF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6B5B-7382-4801-A41C-096207E4DAC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D510D1-2614-44F1-BE3A-E2D65F89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BC4AE-22C7-49F4-8380-11F89E0A1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4973-CFB2-4F17-83FD-2EE9D22E9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36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ABEA1A-B97C-40DE-B6D9-B8FB547401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C32A6-175B-42B3-8016-63D5ADDB5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72202-E4C6-41E9-9D59-E194B225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6B5B-7382-4801-A41C-096207E4DAC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1B2D0-D039-4CA7-9FF1-6057FB811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6FC17A-8885-4E44-83DB-6ACB754C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4973-CFB2-4F17-83FD-2EE9D22E9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74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DFD91-8427-432B-A963-C893D40C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2FB7A-F38D-464C-ABC9-DE654BF2E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C3F6E-164B-4FB9-A868-E973DF60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6B5B-7382-4801-A41C-096207E4DAC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E244D-A580-4072-9F27-28481308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81DD8-A7B2-4C01-B520-942228F4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4973-CFB2-4F17-83FD-2EE9D22E9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9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553B1-7C66-4586-909F-1FFEB845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099C46-5B3C-4A07-88E7-D3E2C3C1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B8E4B-72B9-41F8-A4F9-8990502F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6B5B-7382-4801-A41C-096207E4DAC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B4F53-D569-4A07-B1F4-179F81B8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B0A6A-418B-41DA-BAE1-032C0B57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4973-CFB2-4F17-83FD-2EE9D22E9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200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D7BE8-1284-434F-A6C3-4796C6C8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C5FBED-927D-410B-A295-EF49D0CBD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47066B-A7BA-45B8-8847-F3F60214A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D3FAB-15BF-408E-B84B-B3EC9C0BA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6B5B-7382-4801-A41C-096207E4DAC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8332B-07B2-4D26-8D26-2C2EE21E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26FB6F-7B2C-4B0E-AD8C-102398ED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4973-CFB2-4F17-83FD-2EE9D22E9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44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C3D1B-0B2D-462F-83D2-78F9BD65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30A92-89D8-449D-9EA7-3EBD1F1DA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46CC8-FB34-401D-B436-3023E6D7D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DB0FF8A-972C-411B-B982-231901963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C21634-9D08-480B-9581-4FDE9E87B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02CBFA-1538-47B2-A17B-26A419EC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6B5B-7382-4801-A41C-096207E4DAC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2275893-CCE0-4FB3-B4E5-1C1363B5B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C6D9242-C1B2-4342-94A9-4FF3B992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4973-CFB2-4F17-83FD-2EE9D22E9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55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0A96C-E09C-4FA5-96AD-B8BADD3E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FD35F4-C7B8-4AA2-AA42-438AC70B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6B5B-7382-4801-A41C-096207E4DAC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7D2FCC-8D7C-479E-B1AE-997BA9BD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B2E72-D4BE-4599-BD9B-A687E6E3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4973-CFB2-4F17-83FD-2EE9D22E9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8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415BC52-E0B0-4757-B507-137AD302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6B5B-7382-4801-A41C-096207E4DAC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3691FF-5479-4FC5-9056-31326C8B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F8122-3C25-4200-961A-5539BCB6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4973-CFB2-4F17-83FD-2EE9D22E9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440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20447-4A43-4750-9275-61D201CA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DBE0E-EA38-4399-BBD6-B3AFD43E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BF4769-1878-4BFB-80C9-6CB006190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3CA6A5-6AC7-46B2-BE64-6F4F6FADF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6B5B-7382-4801-A41C-096207E4DAC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C40D2C-EE9E-43C4-8AF0-590FEAC35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72B03F-3964-4B43-84C7-09FA6283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4973-CFB2-4F17-83FD-2EE9D22E9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1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5A361-6EE3-483D-9327-1AD32665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876E51-30CA-461A-8244-F0FAD5164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7B47CC-BCCE-47CB-96AF-EC89D4A51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92AF65-9B39-4AFF-B991-89E4D6AD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B6B5B-7382-4801-A41C-096207E4DAC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A9C15-9473-41AF-B6C6-37BFC77F4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794B3F-1FE5-4968-966C-D716FEA57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34973-CFB2-4F17-83FD-2EE9D22E9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8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AFCA5E-23F8-401E-A52D-1D8F8FC4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C262F7-D850-4ACE-AEA5-F22123082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98976-DE3D-45CC-8AFB-446EFF991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B6B5B-7382-4801-A41C-096207E4DAC8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6A2B9-F777-4BB8-9A8F-50852D3CC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9DBAC-3ADD-48B3-9EF9-7026F5CA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34973-CFB2-4F17-83FD-2EE9D22E96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7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C0D35E-4A90-4AF5-9C58-A722C48142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1487AB-B8C2-4DA8-99ED-2F6170C7B8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CB9835-3BE7-4636-9CCD-F75C19B48D6B}"/>
              </a:ext>
            </a:extLst>
          </p:cNvPr>
          <p:cNvSpPr/>
          <p:nvPr/>
        </p:nvSpPr>
        <p:spPr>
          <a:xfrm>
            <a:off x="483871" y="1433375"/>
            <a:ext cx="914400" cy="394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*.</a:t>
            </a:r>
            <a:r>
              <a:rPr lang="en-US" altLang="ko-KR" dirty="0" err="1"/>
              <a:t>dsp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A0820F4-D1AE-4152-A994-B25822F8B137}"/>
              </a:ext>
            </a:extLst>
          </p:cNvPr>
          <p:cNvSpPr/>
          <p:nvPr/>
        </p:nvSpPr>
        <p:spPr>
          <a:xfrm>
            <a:off x="3715460" y="1120115"/>
            <a:ext cx="1466831" cy="674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  <a:p>
            <a:pPr algn="ctr"/>
            <a:r>
              <a:rPr lang="en-US" altLang="ko-KR" dirty="0"/>
              <a:t>engine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8153E78-5B33-48DE-84F6-87454FB8E0CF}"/>
              </a:ext>
            </a:extLst>
          </p:cNvPr>
          <p:cNvSpPr/>
          <p:nvPr/>
        </p:nvSpPr>
        <p:spPr>
          <a:xfrm>
            <a:off x="1513823" y="4524567"/>
            <a:ext cx="1231076" cy="360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hmi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BFC603B-F8EA-4487-AAF4-C3F0797F469F}"/>
              </a:ext>
            </a:extLst>
          </p:cNvPr>
          <p:cNvCxnSpPr>
            <a:cxnSpLocks/>
            <a:stCxn id="4" idx="3"/>
            <a:endCxn id="184" idx="1"/>
          </p:cNvCxnSpPr>
          <p:nvPr/>
        </p:nvCxnSpPr>
        <p:spPr>
          <a:xfrm>
            <a:off x="1398271" y="1630547"/>
            <a:ext cx="578382" cy="10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EA3E28-9E9B-4498-923F-A6364D52DB29}"/>
              </a:ext>
            </a:extLst>
          </p:cNvPr>
          <p:cNvSpPr/>
          <p:nvPr/>
        </p:nvSpPr>
        <p:spPr>
          <a:xfrm>
            <a:off x="5566011" y="3264462"/>
            <a:ext cx="1231076" cy="887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event</a:t>
            </a:r>
          </a:p>
          <a:p>
            <a:pPr algn="ctr"/>
            <a:r>
              <a:rPr lang="en-US" altLang="ko-KR" dirty="0"/>
              <a:t>Manager</a:t>
            </a:r>
          </a:p>
          <a:p>
            <a:pPr algn="ctr"/>
            <a:r>
              <a:rPr lang="en-US" altLang="ko-KR" dirty="0"/>
              <a:t>REST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957149F-A300-4DF4-ACE7-9510587212B0}"/>
              </a:ext>
            </a:extLst>
          </p:cNvPr>
          <p:cNvSpPr/>
          <p:nvPr/>
        </p:nvSpPr>
        <p:spPr>
          <a:xfrm>
            <a:off x="423310" y="2535542"/>
            <a:ext cx="1188808" cy="5457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editor/</a:t>
            </a:r>
          </a:p>
          <a:p>
            <a:pPr algn="ctr"/>
            <a:r>
              <a:rPr lang="en-US" altLang="ko-KR" dirty="0"/>
              <a:t>monitor</a:t>
            </a:r>
            <a:endParaRPr lang="ko-KR" altLang="en-US" dirty="0"/>
          </a:p>
        </p:txBody>
      </p:sp>
      <p:sp>
        <p:nvSpPr>
          <p:cNvPr id="29" name="구름 28">
            <a:extLst>
              <a:ext uri="{FF2B5EF4-FFF2-40B4-BE49-F238E27FC236}">
                <a16:creationId xmlns:a16="http://schemas.microsoft.com/office/drawing/2014/main" id="{EDE2FF13-B16B-46D6-8B4B-059C711B760F}"/>
              </a:ext>
            </a:extLst>
          </p:cNvPr>
          <p:cNvSpPr/>
          <p:nvPr/>
        </p:nvSpPr>
        <p:spPr>
          <a:xfrm>
            <a:off x="8216599" y="3429000"/>
            <a:ext cx="1231076" cy="6446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cloud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162A42-C4C3-489F-BC44-BCCD87E8FF07}"/>
              </a:ext>
            </a:extLst>
          </p:cNvPr>
          <p:cNvSpPr/>
          <p:nvPr/>
        </p:nvSpPr>
        <p:spPr>
          <a:xfrm>
            <a:off x="8396313" y="1550551"/>
            <a:ext cx="1231076" cy="592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PLC/</a:t>
            </a:r>
          </a:p>
          <a:p>
            <a:pPr algn="ctr"/>
            <a:r>
              <a:rPr lang="en-US" altLang="ko-KR" dirty="0"/>
              <a:t>OPC</a:t>
            </a:r>
            <a:endParaRPr lang="ko-KR" altLang="en-US" dirty="0"/>
          </a:p>
        </p:txBody>
      </p:sp>
      <p:sp>
        <p:nvSpPr>
          <p:cNvPr id="34" name="배지 33">
            <a:extLst>
              <a:ext uri="{FF2B5EF4-FFF2-40B4-BE49-F238E27FC236}">
                <a16:creationId xmlns:a16="http://schemas.microsoft.com/office/drawing/2014/main" id="{42D7ECDF-623A-4B4C-A4A3-5F8285D6D3B8}"/>
              </a:ext>
            </a:extLst>
          </p:cNvPr>
          <p:cNvSpPr/>
          <p:nvPr/>
        </p:nvSpPr>
        <p:spPr>
          <a:xfrm>
            <a:off x="10409585" y="1389704"/>
            <a:ext cx="1170085" cy="91440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Factory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E5B22D0-7971-49B8-9DB6-77471DB8EA0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9627389" y="1846904"/>
            <a:ext cx="7821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12C5C1B-3C27-4878-8A1C-31862D9A3B3D}"/>
              </a:ext>
            </a:extLst>
          </p:cNvPr>
          <p:cNvSpPr/>
          <p:nvPr/>
        </p:nvSpPr>
        <p:spPr>
          <a:xfrm>
            <a:off x="10352928" y="3473604"/>
            <a:ext cx="1231076" cy="486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</a:p>
          <a:p>
            <a:pPr algn="ctr"/>
            <a:r>
              <a:rPr lang="en-US" altLang="ko-KR" dirty="0"/>
              <a:t>monitor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F1A1FBB-E592-4101-9AA7-4370A69E1013}"/>
              </a:ext>
            </a:extLst>
          </p:cNvPr>
          <p:cNvSpPr/>
          <p:nvPr/>
        </p:nvSpPr>
        <p:spPr>
          <a:xfrm>
            <a:off x="223733" y="952245"/>
            <a:ext cx="1528445" cy="2799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A6B3A2A-0BA4-4697-A8BE-53A97663B21E}"/>
              </a:ext>
            </a:extLst>
          </p:cNvPr>
          <p:cNvSpPr txBox="1"/>
          <p:nvPr/>
        </p:nvSpPr>
        <p:spPr>
          <a:xfrm>
            <a:off x="66630" y="614805"/>
            <a:ext cx="8353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IDE</a:t>
            </a:r>
            <a:endParaRPr lang="ko-KR" altLang="en-US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568A180-6CF0-42B1-AEF4-8C4B11E5D7D5}"/>
              </a:ext>
            </a:extLst>
          </p:cNvPr>
          <p:cNvCxnSpPr>
            <a:cxnSpLocks/>
            <a:stCxn id="9" idx="3"/>
            <a:endCxn id="29" idx="2"/>
          </p:cNvCxnSpPr>
          <p:nvPr/>
        </p:nvCxnSpPr>
        <p:spPr>
          <a:xfrm>
            <a:off x="6797087" y="3708049"/>
            <a:ext cx="1423331" cy="4326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3B42E46B-A9BB-4878-8228-BF500D4AA4EB}"/>
              </a:ext>
            </a:extLst>
          </p:cNvPr>
          <p:cNvCxnSpPr>
            <a:cxnSpLocks/>
            <a:stCxn id="29" idx="0"/>
            <a:endCxn id="47" idx="1"/>
          </p:cNvCxnSpPr>
          <p:nvPr/>
        </p:nvCxnSpPr>
        <p:spPr>
          <a:xfrm flipV="1">
            <a:off x="9446649" y="3717048"/>
            <a:ext cx="906279" cy="3426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2FD4B597-FD5E-494E-97D7-8A20787DC4EF}"/>
              </a:ext>
            </a:extLst>
          </p:cNvPr>
          <p:cNvSpPr/>
          <p:nvPr/>
        </p:nvSpPr>
        <p:spPr>
          <a:xfrm>
            <a:off x="3975402" y="4536288"/>
            <a:ext cx="1231076" cy="576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simulator</a:t>
            </a:r>
            <a:endParaRPr lang="ko-KR" altLang="en-US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B3CDE1F-F6C6-433E-AF02-473E02AA49AA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941071" y="1827718"/>
            <a:ext cx="76643" cy="7078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구부러짐 123">
            <a:extLst>
              <a:ext uri="{FF2B5EF4-FFF2-40B4-BE49-F238E27FC236}">
                <a16:creationId xmlns:a16="http://schemas.microsoft.com/office/drawing/2014/main" id="{E5F96C06-7CC7-4A36-AD3F-C8084D5907B7}"/>
              </a:ext>
            </a:extLst>
          </p:cNvPr>
          <p:cNvCxnSpPr>
            <a:cxnSpLocks/>
            <a:stCxn id="257" idx="3"/>
            <a:endCxn id="9" idx="0"/>
          </p:cNvCxnSpPr>
          <p:nvPr/>
        </p:nvCxnSpPr>
        <p:spPr>
          <a:xfrm>
            <a:off x="5639491" y="1914543"/>
            <a:ext cx="542058" cy="1349919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연결선: 구부러짐 124">
            <a:extLst>
              <a:ext uri="{FF2B5EF4-FFF2-40B4-BE49-F238E27FC236}">
                <a16:creationId xmlns:a16="http://schemas.microsoft.com/office/drawing/2014/main" id="{BA2C9056-1FB6-441F-87E2-9CB2EA0544EF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 flipV="1">
            <a:off x="2744899" y="3264462"/>
            <a:ext cx="3436650" cy="1440214"/>
          </a:xfrm>
          <a:prstGeom prst="curvedConnector4">
            <a:avLst>
              <a:gd name="adj1" fmla="val 41045"/>
              <a:gd name="adj2" fmla="val 11587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구부러짐 140">
            <a:extLst>
              <a:ext uri="{FF2B5EF4-FFF2-40B4-BE49-F238E27FC236}">
                <a16:creationId xmlns:a16="http://schemas.microsoft.com/office/drawing/2014/main" id="{28659E32-FDE0-4B82-88D8-55A7362C04B4}"/>
              </a:ext>
            </a:extLst>
          </p:cNvPr>
          <p:cNvCxnSpPr>
            <a:cxnSpLocks/>
            <a:stCxn id="32" idx="1"/>
            <a:endCxn id="9" idx="0"/>
          </p:cNvCxnSpPr>
          <p:nvPr/>
        </p:nvCxnSpPr>
        <p:spPr>
          <a:xfrm rot="10800000" flipV="1">
            <a:off x="6181549" y="1846904"/>
            <a:ext cx="2214764" cy="1417558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6C345E2C-82C4-445F-9921-54E7578C9DEE}"/>
              </a:ext>
            </a:extLst>
          </p:cNvPr>
          <p:cNvCxnSpPr>
            <a:cxnSpLocks/>
            <a:stCxn id="86" idx="0"/>
            <a:endCxn id="9" idx="2"/>
          </p:cNvCxnSpPr>
          <p:nvPr/>
        </p:nvCxnSpPr>
        <p:spPr>
          <a:xfrm rot="5400000" flipH="1" flipV="1">
            <a:off x="5193918" y="3548658"/>
            <a:ext cx="384653" cy="159060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사각형: 둥근 모서리 183">
            <a:extLst>
              <a:ext uri="{FF2B5EF4-FFF2-40B4-BE49-F238E27FC236}">
                <a16:creationId xmlns:a16="http://schemas.microsoft.com/office/drawing/2014/main" id="{BEE47405-1718-45B7-8CD1-2F701A2BD90E}"/>
              </a:ext>
            </a:extLst>
          </p:cNvPr>
          <p:cNvSpPr/>
          <p:nvPr/>
        </p:nvSpPr>
        <p:spPr>
          <a:xfrm>
            <a:off x="1976653" y="1415031"/>
            <a:ext cx="1175915" cy="4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compiler</a:t>
            </a:r>
            <a:endParaRPr lang="ko-KR" altLang="en-US" dirty="0"/>
          </a:p>
        </p:txBody>
      </p:sp>
      <p:cxnSp>
        <p:nvCxnSpPr>
          <p:cNvPr id="189" name="직선 화살표 연결선 188">
            <a:extLst>
              <a:ext uri="{FF2B5EF4-FFF2-40B4-BE49-F238E27FC236}">
                <a16:creationId xmlns:a16="http://schemas.microsoft.com/office/drawing/2014/main" id="{8401D0CB-CEE2-4080-8E1A-93961AD80A02}"/>
              </a:ext>
            </a:extLst>
          </p:cNvPr>
          <p:cNvCxnSpPr>
            <a:cxnSpLocks/>
            <a:stCxn id="184" idx="3"/>
            <a:endCxn id="6" idx="1"/>
          </p:cNvCxnSpPr>
          <p:nvPr/>
        </p:nvCxnSpPr>
        <p:spPr>
          <a:xfrm flipV="1">
            <a:off x="3152568" y="1457343"/>
            <a:ext cx="562892" cy="183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사각형: 둥근 모서리 213">
            <a:extLst>
              <a:ext uri="{FF2B5EF4-FFF2-40B4-BE49-F238E27FC236}">
                <a16:creationId xmlns:a16="http://schemas.microsoft.com/office/drawing/2014/main" id="{F546E641-674F-43B8-B452-1004D2B07FF3}"/>
              </a:ext>
            </a:extLst>
          </p:cNvPr>
          <p:cNvSpPr/>
          <p:nvPr/>
        </p:nvSpPr>
        <p:spPr>
          <a:xfrm>
            <a:off x="10337740" y="4217788"/>
            <a:ext cx="1231076" cy="486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</a:p>
          <a:p>
            <a:pPr algn="ctr"/>
            <a:r>
              <a:rPr lang="en-US" altLang="ko-KR" dirty="0"/>
              <a:t>editor</a:t>
            </a:r>
            <a:endParaRPr lang="ko-KR" altLang="en-US" dirty="0"/>
          </a:p>
        </p:txBody>
      </p:sp>
      <p:cxnSp>
        <p:nvCxnSpPr>
          <p:cNvPr id="215" name="연결선: 구부러짐 214">
            <a:extLst>
              <a:ext uri="{FF2B5EF4-FFF2-40B4-BE49-F238E27FC236}">
                <a16:creationId xmlns:a16="http://schemas.microsoft.com/office/drawing/2014/main" id="{8990AB31-FDCB-4839-B6CC-E2CAD48CB211}"/>
              </a:ext>
            </a:extLst>
          </p:cNvPr>
          <p:cNvCxnSpPr>
            <a:cxnSpLocks/>
            <a:stCxn id="214" idx="1"/>
            <a:endCxn id="29" idx="1"/>
          </p:cNvCxnSpPr>
          <p:nvPr/>
        </p:nvCxnSpPr>
        <p:spPr>
          <a:xfrm rot="10800000">
            <a:off x="8832138" y="4072944"/>
            <a:ext cx="1505603" cy="388288"/>
          </a:xfrm>
          <a:prstGeom prst="curvedConnector2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연결선: 구부러짐 224">
            <a:extLst>
              <a:ext uri="{FF2B5EF4-FFF2-40B4-BE49-F238E27FC236}">
                <a16:creationId xmlns:a16="http://schemas.microsoft.com/office/drawing/2014/main" id="{082C273B-8453-460A-889C-573E30B4D858}"/>
              </a:ext>
            </a:extLst>
          </p:cNvPr>
          <p:cNvCxnSpPr>
            <a:cxnSpLocks/>
            <a:stCxn id="29" idx="1"/>
            <a:endCxn id="9" idx="2"/>
          </p:cNvCxnSpPr>
          <p:nvPr/>
        </p:nvCxnSpPr>
        <p:spPr>
          <a:xfrm rot="5400000">
            <a:off x="7467498" y="2786995"/>
            <a:ext cx="78691" cy="2650588"/>
          </a:xfrm>
          <a:prstGeom prst="curvedConnector3">
            <a:avLst>
              <a:gd name="adj1" fmla="val 390503"/>
            </a:avLst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연결선: 구부러짐 227">
            <a:extLst>
              <a:ext uri="{FF2B5EF4-FFF2-40B4-BE49-F238E27FC236}">
                <a16:creationId xmlns:a16="http://schemas.microsoft.com/office/drawing/2014/main" id="{9B3084BD-010B-4B20-925D-D023D52534BD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rot="10800000">
            <a:off x="1612119" y="2808433"/>
            <a:ext cx="3953893" cy="899616"/>
          </a:xfrm>
          <a:prstGeom prst="curvedConnector3">
            <a:avLst>
              <a:gd name="adj1" fmla="val 67646"/>
            </a:avLst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연결선: 구부러짐 230">
            <a:extLst>
              <a:ext uri="{FF2B5EF4-FFF2-40B4-BE49-F238E27FC236}">
                <a16:creationId xmlns:a16="http://schemas.microsoft.com/office/drawing/2014/main" id="{351864C7-22A9-48B3-9407-008EDF2DF689}"/>
              </a:ext>
            </a:extLst>
          </p:cNvPr>
          <p:cNvCxnSpPr>
            <a:cxnSpLocks/>
            <a:stCxn id="9" idx="1"/>
            <a:endCxn id="184" idx="2"/>
          </p:cNvCxnSpPr>
          <p:nvPr/>
        </p:nvCxnSpPr>
        <p:spPr>
          <a:xfrm rot="10800000">
            <a:off x="2564611" y="1867631"/>
            <a:ext cx="3001400" cy="1840418"/>
          </a:xfrm>
          <a:prstGeom prst="curvedConnector2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사각형: 둥근 모서리 240">
            <a:extLst>
              <a:ext uri="{FF2B5EF4-FFF2-40B4-BE49-F238E27FC236}">
                <a16:creationId xmlns:a16="http://schemas.microsoft.com/office/drawing/2014/main" id="{5B2DB255-90A0-4962-8680-BE5BF76643C0}"/>
              </a:ext>
            </a:extLst>
          </p:cNvPr>
          <p:cNvSpPr/>
          <p:nvPr/>
        </p:nvSpPr>
        <p:spPr>
          <a:xfrm>
            <a:off x="10342073" y="4981408"/>
            <a:ext cx="1231076" cy="4868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remote</a:t>
            </a:r>
          </a:p>
          <a:p>
            <a:pPr algn="ctr"/>
            <a:r>
              <a:rPr lang="en-US" altLang="ko-KR" dirty="0" err="1"/>
              <a:t>hmi</a:t>
            </a:r>
            <a:endParaRPr lang="ko-KR" altLang="en-US" dirty="0"/>
          </a:p>
        </p:txBody>
      </p:sp>
      <p:sp>
        <p:nvSpPr>
          <p:cNvPr id="255" name="사각형: 둥근 모서리 254">
            <a:extLst>
              <a:ext uri="{FF2B5EF4-FFF2-40B4-BE49-F238E27FC236}">
                <a16:creationId xmlns:a16="http://schemas.microsoft.com/office/drawing/2014/main" id="{EAD512BD-E9E1-4220-8B67-5C82447E322F}"/>
              </a:ext>
            </a:extLst>
          </p:cNvPr>
          <p:cNvSpPr/>
          <p:nvPr/>
        </p:nvSpPr>
        <p:spPr>
          <a:xfrm>
            <a:off x="3867860" y="1272515"/>
            <a:ext cx="1466831" cy="674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  <a:p>
            <a:pPr algn="ctr"/>
            <a:r>
              <a:rPr lang="en-US" altLang="ko-KR" dirty="0"/>
              <a:t>engine</a:t>
            </a:r>
            <a:endParaRPr lang="ko-KR" altLang="en-US" dirty="0"/>
          </a:p>
        </p:txBody>
      </p:sp>
      <p:sp>
        <p:nvSpPr>
          <p:cNvPr id="256" name="사각형: 둥근 모서리 255">
            <a:extLst>
              <a:ext uri="{FF2B5EF4-FFF2-40B4-BE49-F238E27FC236}">
                <a16:creationId xmlns:a16="http://schemas.microsoft.com/office/drawing/2014/main" id="{99F67991-1F22-4667-A514-9C1E61C0EB2C}"/>
              </a:ext>
            </a:extLst>
          </p:cNvPr>
          <p:cNvSpPr/>
          <p:nvPr/>
        </p:nvSpPr>
        <p:spPr>
          <a:xfrm>
            <a:off x="4020260" y="1424915"/>
            <a:ext cx="1466831" cy="674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  <a:p>
            <a:pPr algn="ctr"/>
            <a:r>
              <a:rPr lang="en-US" altLang="ko-KR" dirty="0"/>
              <a:t>engine</a:t>
            </a:r>
            <a:endParaRPr lang="ko-KR" altLang="en-US" dirty="0"/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D20C7B63-66FC-461C-9807-A83866D698D7}"/>
              </a:ext>
            </a:extLst>
          </p:cNvPr>
          <p:cNvSpPr/>
          <p:nvPr/>
        </p:nvSpPr>
        <p:spPr>
          <a:xfrm>
            <a:off x="4172660" y="1577315"/>
            <a:ext cx="1466831" cy="6744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Controller</a:t>
            </a:r>
          </a:p>
          <a:p>
            <a:pPr algn="ctr"/>
            <a:r>
              <a:rPr lang="en-US" altLang="ko-KR" dirty="0"/>
              <a:t>engine</a:t>
            </a:r>
            <a:endParaRPr lang="ko-KR" altLang="en-US" dirty="0"/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38915642-0AD5-43C0-964A-680ADAA06CCE}"/>
              </a:ext>
            </a:extLst>
          </p:cNvPr>
          <p:cNvSpPr/>
          <p:nvPr/>
        </p:nvSpPr>
        <p:spPr>
          <a:xfrm>
            <a:off x="8548713" y="1702951"/>
            <a:ext cx="1231076" cy="592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PLC/</a:t>
            </a:r>
          </a:p>
          <a:p>
            <a:pPr algn="ctr"/>
            <a:r>
              <a:rPr lang="en-US" altLang="ko-KR" dirty="0"/>
              <a:t>OPC</a:t>
            </a:r>
            <a:endParaRPr lang="ko-KR" altLang="en-US" dirty="0"/>
          </a:p>
        </p:txBody>
      </p:sp>
      <p:sp>
        <p:nvSpPr>
          <p:cNvPr id="261" name="사각형: 둥근 모서리 260">
            <a:extLst>
              <a:ext uri="{FF2B5EF4-FFF2-40B4-BE49-F238E27FC236}">
                <a16:creationId xmlns:a16="http://schemas.microsoft.com/office/drawing/2014/main" id="{238B4346-A42A-45FA-8D53-1E862F7AC882}"/>
              </a:ext>
            </a:extLst>
          </p:cNvPr>
          <p:cNvSpPr/>
          <p:nvPr/>
        </p:nvSpPr>
        <p:spPr>
          <a:xfrm>
            <a:off x="8701113" y="1855351"/>
            <a:ext cx="1231076" cy="592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PLC/</a:t>
            </a:r>
          </a:p>
          <a:p>
            <a:pPr algn="ctr"/>
            <a:r>
              <a:rPr lang="en-US" altLang="ko-KR" dirty="0"/>
              <a:t>OPC</a:t>
            </a:r>
            <a:endParaRPr lang="ko-KR" altLang="en-US" dirty="0"/>
          </a:p>
        </p:txBody>
      </p:sp>
      <p:sp>
        <p:nvSpPr>
          <p:cNvPr id="264" name="사각형: 둥근 모서리 263">
            <a:extLst>
              <a:ext uri="{FF2B5EF4-FFF2-40B4-BE49-F238E27FC236}">
                <a16:creationId xmlns:a16="http://schemas.microsoft.com/office/drawing/2014/main" id="{37FA1AB9-6597-4C28-AA2E-A05B89DD1409}"/>
              </a:ext>
            </a:extLst>
          </p:cNvPr>
          <p:cNvSpPr/>
          <p:nvPr/>
        </p:nvSpPr>
        <p:spPr>
          <a:xfrm>
            <a:off x="5954167" y="4625984"/>
            <a:ext cx="1231076" cy="887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event</a:t>
            </a:r>
          </a:p>
          <a:p>
            <a:pPr algn="ctr"/>
            <a:r>
              <a:rPr lang="en-US" altLang="ko-KR" dirty="0"/>
              <a:t>Manager</a:t>
            </a:r>
          </a:p>
          <a:p>
            <a:pPr algn="ctr"/>
            <a:r>
              <a:rPr lang="en-US" altLang="ko-KR" dirty="0"/>
              <a:t>REST</a:t>
            </a:r>
            <a:endParaRPr lang="ko-KR" altLang="en-US" dirty="0"/>
          </a:p>
        </p:txBody>
      </p:sp>
      <p:sp>
        <p:nvSpPr>
          <p:cNvPr id="265" name="사각형: 둥근 모서리 264">
            <a:extLst>
              <a:ext uri="{FF2B5EF4-FFF2-40B4-BE49-F238E27FC236}">
                <a16:creationId xmlns:a16="http://schemas.microsoft.com/office/drawing/2014/main" id="{5DF2024E-B449-46AA-AE1B-281CD6A5296F}"/>
              </a:ext>
            </a:extLst>
          </p:cNvPr>
          <p:cNvSpPr/>
          <p:nvPr/>
        </p:nvSpPr>
        <p:spPr>
          <a:xfrm>
            <a:off x="6346484" y="5024709"/>
            <a:ext cx="1231076" cy="887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event</a:t>
            </a:r>
          </a:p>
          <a:p>
            <a:pPr algn="ctr"/>
            <a:r>
              <a:rPr lang="en-US" altLang="ko-KR" dirty="0"/>
              <a:t>Manager</a:t>
            </a:r>
          </a:p>
          <a:p>
            <a:pPr algn="ctr"/>
            <a:r>
              <a:rPr lang="en-US" altLang="ko-KR" dirty="0"/>
              <a:t>REST</a:t>
            </a:r>
            <a:endParaRPr lang="ko-KR" altLang="en-US" dirty="0"/>
          </a:p>
        </p:txBody>
      </p:sp>
      <p:cxnSp>
        <p:nvCxnSpPr>
          <p:cNvPr id="266" name="연결선: 구부러짐 265">
            <a:extLst>
              <a:ext uri="{FF2B5EF4-FFF2-40B4-BE49-F238E27FC236}">
                <a16:creationId xmlns:a16="http://schemas.microsoft.com/office/drawing/2014/main" id="{4EE7901E-15D4-4A83-A266-371BD83CBE2F}"/>
              </a:ext>
            </a:extLst>
          </p:cNvPr>
          <p:cNvCxnSpPr>
            <a:cxnSpLocks/>
            <a:stCxn id="29" idx="1"/>
            <a:endCxn id="265" idx="3"/>
          </p:cNvCxnSpPr>
          <p:nvPr/>
        </p:nvCxnSpPr>
        <p:spPr>
          <a:xfrm rot="5400000">
            <a:off x="7507173" y="4143332"/>
            <a:ext cx="1395352" cy="1254577"/>
          </a:xfrm>
          <a:prstGeom prst="curvedConnector2">
            <a:avLst/>
          </a:prstGeom>
          <a:ln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629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3394</TotalTime>
  <Words>43</Words>
  <Application>Microsoft Office PowerPoint</Application>
  <PresentationFormat>와이드스크린</PresentationFormat>
  <Paragraphs>38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12</cp:revision>
  <dcterms:created xsi:type="dcterms:W3CDTF">2022-04-25T00:49:45Z</dcterms:created>
  <dcterms:modified xsi:type="dcterms:W3CDTF">2022-04-27T09:24:32Z</dcterms:modified>
</cp:coreProperties>
</file>