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256" r:id="rId2"/>
    <p:sldId id="627" r:id="rId3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1" autoAdjust="0"/>
    <p:restoredTop sz="87371" autoAdjust="0"/>
  </p:normalViewPr>
  <p:slideViewPr>
    <p:cSldViewPr snapToGrid="0">
      <p:cViewPr>
        <p:scale>
          <a:sx n="100" d="100"/>
          <a:sy n="100" d="100"/>
        </p:scale>
        <p:origin x="538" y="-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2024-10-15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2024-10-15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2024-10-15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214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2024-10-15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119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2024-10-15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800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2024-10-15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282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2024-10-15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496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2024-10-15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407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2024-10-15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471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2024-10-15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829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2024-10-15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308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2024-10-15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146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2024-10-15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293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2024-10-15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42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2024-10-15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11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DEA6EBF0-8E22-42A7-9BEA-2AC7066E6498}" type="datetimeFigureOut">
              <a:rPr lang="ko-KR" altLang="en-US" smtClean="0"/>
              <a:t>2024-10-15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571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EA6EBF0-8E22-42A7-9BEA-2AC7066E6498}" type="datetimeFigureOut">
              <a:rPr lang="ko-KR" altLang="en-US" smtClean="0"/>
              <a:t>2024-10-15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7683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62" r:id="rId3"/>
    <p:sldLayoutId id="2147483663" r:id="rId4"/>
    <p:sldLayoutId id="2147483664" r:id="rId5"/>
    <p:sldLayoutId id="2147483665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FD826C-604B-8DE4-94EF-1D510B4C68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T7_CopySystem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491AC5-22D2-8828-7E61-C8271E62BB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6904592" cy="699539"/>
          </a:xfrm>
        </p:spPr>
        <p:txBody>
          <a:bodyPr>
            <a:normAutofit/>
          </a:bodyPr>
          <a:lstStyle/>
          <a:p>
            <a:r>
              <a:rPr lang="ko-KR" altLang="en-US" dirty="0"/>
              <a:t>외부 시스템 </a:t>
            </a:r>
            <a:r>
              <a:rPr lang="en-US" altLang="ko-KR" dirty="0"/>
              <a:t>Call </a:t>
            </a:r>
            <a:r>
              <a:rPr lang="ko-KR" altLang="en-US" dirty="0"/>
              <a:t>경우에는 시스템을 </a:t>
            </a:r>
            <a:r>
              <a:rPr lang="en-US" altLang="ko-KR" dirty="0"/>
              <a:t>Loading </a:t>
            </a:r>
            <a:r>
              <a:rPr lang="ko-KR" altLang="en-US" dirty="0"/>
              <a:t>해야 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9000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S102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B63AE5F1-B79C-DFF9-F19F-B1F86A905412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10000" y="2424605"/>
            <a:chExt cx="5724526" cy="35909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10000" y="2424605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A8DEAF01-6D94-28CA-7567-1D6E7A30C46B}"/>
                </a:ext>
              </a:extLst>
            </p:cNvPr>
            <p:cNvSpPr/>
            <p:nvPr/>
          </p:nvSpPr>
          <p:spPr>
            <a:xfrm>
              <a:off x="1367557" y="2903896"/>
              <a:ext cx="1703319" cy="798819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SystemA</a:t>
              </a:r>
              <a:r>
                <a:rPr lang="en-US" altLang="ko-KR" dirty="0"/>
                <a:t> [4].ADV</a:t>
              </a:r>
              <a:endParaRPr lang="ko-KR" altLang="en-US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97830B60-D108-9F85-29FC-869E4BDC5485}"/>
                </a:ext>
              </a:extLst>
            </p:cNvPr>
            <p:cNvSpPr/>
            <p:nvPr/>
          </p:nvSpPr>
          <p:spPr>
            <a:xfrm>
              <a:off x="4062919" y="4158041"/>
              <a:ext cx="1703319" cy="798819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SystemA</a:t>
              </a:r>
              <a:r>
                <a:rPr lang="en-US" altLang="ko-KR" dirty="0"/>
                <a:t> [4].RET</a:t>
              </a:r>
              <a:endParaRPr lang="ko-KR" altLang="en-US" dirty="0"/>
            </a:p>
          </p:txBody>
        </p:sp>
        <p:cxnSp>
          <p:nvCxnSpPr>
            <p:cNvPr id="14" name="연결선: 꺾임 13">
              <a:extLst>
                <a:ext uri="{FF2B5EF4-FFF2-40B4-BE49-F238E27FC236}">
                  <a16:creationId xmlns:a16="http://schemas.microsoft.com/office/drawing/2014/main" id="{AA5A9BF2-AF58-9F27-CB69-91D64393C28C}"/>
                </a:ext>
              </a:extLst>
            </p:cNvPr>
            <p:cNvCxnSpPr>
              <a:stCxn id="11" idx="5"/>
              <a:endCxn id="12" idx="1"/>
            </p:cNvCxnSpPr>
            <p:nvPr/>
          </p:nvCxnSpPr>
          <p:spPr>
            <a:xfrm rot="16200000" flipH="1">
              <a:off x="3222251" y="3184910"/>
              <a:ext cx="689295" cy="149093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8011E46D-89EB-F2AF-B128-1839B3047E44}"/>
              </a:ext>
            </a:extLst>
          </p:cNvPr>
          <p:cNvSpPr txBox="1"/>
          <p:nvPr/>
        </p:nvSpPr>
        <p:spPr>
          <a:xfrm>
            <a:off x="2264582" y="5130518"/>
            <a:ext cx="4996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2 : N </a:t>
            </a:r>
            <a:r>
              <a:rPr lang="ko-KR" altLang="en-US" dirty="0"/>
              <a:t>숫자 만큼 </a:t>
            </a:r>
            <a:endParaRPr lang="en-US" altLang="ko-KR" dirty="0"/>
          </a:p>
          <a:p>
            <a:r>
              <a:rPr lang="en-US" altLang="ko-KR" dirty="0"/>
              <a:t>groupName1~ groupNameN Loading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189150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명언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명언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명언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25670</TotalTime>
  <Words>37</Words>
  <Application>Microsoft Office PowerPoint</Application>
  <PresentationFormat>와이드스크린</PresentationFormat>
  <Paragraphs>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Century Gothic</vt:lpstr>
      <vt:lpstr>Wingdings 2</vt:lpstr>
      <vt:lpstr>명언</vt:lpstr>
      <vt:lpstr>T7_CopySystem</vt:lpstr>
      <vt:lpstr>S102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627</cp:revision>
  <cp:lastPrinted>2022-02-14T05:59:14Z</cp:lastPrinted>
  <dcterms:created xsi:type="dcterms:W3CDTF">2021-12-21T01:04:53Z</dcterms:created>
  <dcterms:modified xsi:type="dcterms:W3CDTF">2024-10-15T08:35:25Z</dcterms:modified>
</cp:coreProperties>
</file>