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3" r:id="rId9"/>
    <p:sldId id="724" r:id="rId10"/>
    <p:sldId id="725" r:id="rId11"/>
    <p:sldId id="726" r:id="rId12"/>
    <p:sldId id="727" r:id="rId13"/>
    <p:sldId id="717" r:id="rId14"/>
    <p:sldId id="629" r:id="rId15"/>
    <p:sldId id="716" r:id="rId16"/>
    <p:sldId id="625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8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37557</TotalTime>
  <Words>1096</Words>
  <Application>Microsoft Office PowerPoint</Application>
  <PresentationFormat>와이드스크린</PresentationFormat>
  <Paragraphs>370</Paragraphs>
  <Slides>27</Slides>
  <Notes>1</Notes>
  <HiddenSlides>25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996</cp:revision>
  <cp:lastPrinted>2022-02-14T05:59:14Z</cp:lastPrinted>
  <dcterms:created xsi:type="dcterms:W3CDTF">2021-12-21T01:04:53Z</dcterms:created>
  <dcterms:modified xsi:type="dcterms:W3CDTF">2023-08-18T01:45:33Z</dcterms:modified>
</cp:coreProperties>
</file>