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4"/>
  </p:notesMasterIdLst>
  <p:handoutMasterIdLst>
    <p:handoutMasterId r:id="rId25"/>
  </p:handoutMasterIdLst>
  <p:sldIdLst>
    <p:sldId id="614" r:id="rId2"/>
    <p:sldId id="258" r:id="rId3"/>
    <p:sldId id="259" r:id="rId4"/>
    <p:sldId id="718" r:id="rId5"/>
    <p:sldId id="721" r:id="rId6"/>
    <p:sldId id="722" r:id="rId7"/>
    <p:sldId id="719" r:id="rId8"/>
    <p:sldId id="717" r:id="rId9"/>
    <p:sldId id="629" r:id="rId10"/>
    <p:sldId id="716" r:id="rId11"/>
    <p:sldId id="625" r:id="rId12"/>
    <p:sldId id="627" r:id="rId13"/>
    <p:sldId id="628" r:id="rId14"/>
    <p:sldId id="631" r:id="rId15"/>
    <p:sldId id="632" r:id="rId16"/>
    <p:sldId id="618" r:id="rId17"/>
    <p:sldId id="615" r:id="rId18"/>
    <p:sldId id="621" r:id="rId19"/>
    <p:sldId id="714" r:id="rId20"/>
    <p:sldId id="715" r:id="rId21"/>
    <p:sldId id="607" r:id="rId22"/>
    <p:sldId id="633" r:id="rId2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5282180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0FC8CF1-2B85-11A3-58EB-E351DAA6A162}"/>
              </a:ext>
            </a:extLst>
          </p:cNvPr>
          <p:cNvGrpSpPr/>
          <p:nvPr/>
        </p:nvGrpSpPr>
        <p:grpSpPr>
          <a:xfrm>
            <a:off x="356674" y="1216886"/>
            <a:ext cx="5282180" cy="2917639"/>
            <a:chOff x="356674" y="1216886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356674" y="1216886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CDAA94B-9830-4764-06B1-1D60DCB829DC}"/>
                </a:ext>
              </a:extLst>
            </p:cNvPr>
            <p:cNvSpPr/>
            <p:nvPr/>
          </p:nvSpPr>
          <p:spPr>
            <a:xfrm>
              <a:off x="859603" y="188129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Pin $ADV</a:t>
              </a:r>
              <a:endParaRPr lang="ko-KR" altLang="en-US" sz="105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7560454-D4B5-A91B-3FF0-846F2FC2FD93}"/>
                </a:ext>
              </a:extLst>
            </p:cNvPr>
            <p:cNvSpPr/>
            <p:nvPr/>
          </p:nvSpPr>
          <p:spPr>
            <a:xfrm>
              <a:off x="1898822" y="305689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Pin $RET</a:t>
              </a:r>
              <a:endParaRPr lang="ko-KR" altLang="en-US" sz="1050" dirty="0"/>
            </a:p>
          </p:txBody>
        </p: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B82D86F6-686A-9B3A-FAFB-D9CA95D6B9EE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 rot="16200000" flipH="1">
              <a:off x="1347280" y="246733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36446</TotalTime>
  <Words>745</Words>
  <Application>Microsoft Office PowerPoint</Application>
  <PresentationFormat>와이드스크린</PresentationFormat>
  <Paragraphs>247</Paragraphs>
  <Slides>22</Slides>
  <Notes>1</Notes>
  <HiddenSlides>20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S111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968</cp:revision>
  <cp:lastPrinted>2022-02-14T05:59:14Z</cp:lastPrinted>
  <dcterms:created xsi:type="dcterms:W3CDTF">2021-12-21T01:04:53Z</dcterms:created>
  <dcterms:modified xsi:type="dcterms:W3CDTF">2023-08-10T06:00:40Z</dcterms:modified>
</cp:coreProperties>
</file>