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93896-37DB-B67E-81DD-3BAAAC733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20F3B-98E4-E441-C117-886938AA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9A0C6-3D2E-924F-32E2-105F61CA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C05E8-38D9-B518-D2E2-452B270A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1B86F-0FB0-D347-A798-896C6C0E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5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E1235-61F1-7380-3FD6-367A7399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5F674-6175-B956-54C7-BB5718F0D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18534-C2CB-AF4D-BEF0-1E417FFC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9FDAE-0176-E0C4-4FF0-A01BF4A7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FE493-EF6C-1D37-DAA7-C835BB11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57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2DE4D-2425-772D-EFF0-5A099BA21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A13D0-846D-8085-4B51-76BB5A905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C924D-707B-E925-E5D1-F719DB6C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844F3-6C6B-4ACB-D640-5C43B3A6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08065-2EB9-6F6D-6110-E6F3521D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FC72D-F1DE-111E-B515-DA3B2580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706A3-4272-B842-DED4-EB398800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D85AA-1076-07ED-0194-76C8559C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2278D-7BAE-0E78-F56F-2A7EF8F3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86D0-3D73-E014-DB29-69D2D24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8A5CC-2680-91BE-4070-8BF5C2A4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6932B-B3D2-2C68-ED62-55E8C8C0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89F12-3D5B-D4E4-559A-2BC906F6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6D8C-2B5C-D429-9716-25490B7B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F3D12-695C-FABC-D47B-205A5D39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5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2DC0-C573-7094-81D1-551489ED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2F4CA-3813-4612-593C-87229F2F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751E98-0093-4496-754F-B42A18A8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0D7C4-BAD9-75D0-276F-178186CD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3203B-3EFE-C362-50AD-893A901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9306C-E9DD-4A1F-4136-D1CB7389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35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1106B-3E4B-3965-95F4-04F403CE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8F2D6-C5B0-FDCC-6991-1E272396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896D0-D8F2-868B-0F1B-7C9C233D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8584E-4453-FE27-F146-DF52B4DA4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9F7DF3-C7AD-43F9-3FC3-56DC7B301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57B86F-7E6E-C4B6-D1A6-A82A6663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CD05F3-66E3-2731-416D-26B9F376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46F07-27FD-9F01-A29F-EC60F337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0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54FE4-B8C9-709C-6DF6-B280D298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50F52-2D2E-282C-586A-86A56142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1891C1-FDA1-5F8F-6856-E16ED2BC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FD197-3D99-CD8E-8646-8E2BCED6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3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20D64-ED6A-F67D-C765-EBABBF87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0F184-EE4D-F2F4-D778-91E6A079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0DC7A0-DE18-B383-4666-B14974FE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2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2135-8DEC-E9B1-298C-FD86ABCF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A1301-0750-FFDA-0B0E-A78F4A53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6EDD2-BCBC-B9A1-4F56-28472A11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E82A2-6DAD-9D9F-45AC-A1AA7323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5D1BB-8E30-F401-A6A8-45525AAC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53C69-2D41-13BE-F111-D2EA6C77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95CD4-8E64-501E-C7A5-235F580D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72585B-FA4E-BD41-EC9D-D0D4EB55E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AD505-661A-3672-7CEC-3E7AD484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4A7A08-9897-4787-CBB7-7C833A32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F8674-5978-0797-16E6-83575152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F9081-3476-CE4F-DAE0-71BB91FB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5132C5-9393-EC0A-9207-E43A6D43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A732-E8DD-B564-C135-D01664E72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CA907-EE42-11B5-17CE-7E55216BC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954D-965D-4996-A68D-EADB482B4309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79424-ABBF-0E02-37D2-11D09A3D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A7BBE-5277-9821-C82C-47BAB9FC6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BED4-9A9F-4DDC-9E02-45B252788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7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1D5FA-02CE-6F3D-28E3-28FD6FE33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B87CA-5855-8338-0AD9-8FA07E2C5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4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03F3036F-AB18-619F-FE3F-6391C493BAF8}"/>
              </a:ext>
            </a:extLst>
          </p:cNvPr>
          <p:cNvSpPr/>
          <p:nvPr/>
        </p:nvSpPr>
        <p:spPr>
          <a:xfrm>
            <a:off x="1478357" y="2487336"/>
            <a:ext cx="2797552" cy="897622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8EEE86F-B25D-90D3-0AE7-B0C3FEEDF357}"/>
              </a:ext>
            </a:extLst>
          </p:cNvPr>
          <p:cNvSpPr/>
          <p:nvPr/>
        </p:nvSpPr>
        <p:spPr>
          <a:xfrm>
            <a:off x="2105637" y="2713839"/>
            <a:ext cx="566257" cy="402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064D0-EF76-7D09-76B0-A01D7352E2D0}"/>
              </a:ext>
            </a:extLst>
          </p:cNvPr>
          <p:cNvSpPr txBox="1"/>
          <p:nvPr/>
        </p:nvSpPr>
        <p:spPr>
          <a:xfrm>
            <a:off x="5634335" y="1233183"/>
            <a:ext cx="461665" cy="2698738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OPC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449C18-EC47-0EA1-A4CF-838158D6DF45}"/>
              </a:ext>
            </a:extLst>
          </p:cNvPr>
          <p:cNvSpPr/>
          <p:nvPr/>
        </p:nvSpPr>
        <p:spPr>
          <a:xfrm>
            <a:off x="1874804" y="2617365"/>
            <a:ext cx="461665" cy="3103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TX</a:t>
            </a:r>
            <a:endParaRPr lang="ko-KR" altLang="en-US" sz="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2D5D40-A5F2-72D4-1A76-3296F54493AD}"/>
              </a:ext>
            </a:extLst>
          </p:cNvPr>
          <p:cNvSpPr/>
          <p:nvPr/>
        </p:nvSpPr>
        <p:spPr>
          <a:xfrm>
            <a:off x="2436867" y="2961313"/>
            <a:ext cx="461665" cy="3103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RX</a:t>
            </a:r>
            <a:endParaRPr lang="ko-KR" altLang="en-US" sz="8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DEA5731-8494-36E4-EA2C-F285DDD59BC6}"/>
              </a:ext>
            </a:extLst>
          </p:cNvPr>
          <p:cNvSpPr/>
          <p:nvPr/>
        </p:nvSpPr>
        <p:spPr>
          <a:xfrm>
            <a:off x="3184886" y="2713838"/>
            <a:ext cx="566257" cy="402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1E1AA2-7166-CDBF-55A0-AD540F39DC6D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671894" y="2915174"/>
            <a:ext cx="5129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9F681A-823F-5CFA-BF09-57AFDC22054D}"/>
              </a:ext>
            </a:extLst>
          </p:cNvPr>
          <p:cNvSpPr/>
          <p:nvPr/>
        </p:nvSpPr>
        <p:spPr>
          <a:xfrm>
            <a:off x="1308546" y="2487336"/>
            <a:ext cx="461665" cy="169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Start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CB42E96-4F28-6387-2E3E-0ABA089498BE}"/>
              </a:ext>
            </a:extLst>
          </p:cNvPr>
          <p:cNvSpPr/>
          <p:nvPr/>
        </p:nvSpPr>
        <p:spPr>
          <a:xfrm>
            <a:off x="8024948" y="1314995"/>
            <a:ext cx="936172" cy="41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HMI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3DE05DE-2E6F-25E0-CBAD-2A24B3F714A1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rot="10800000" flipV="1">
            <a:off x="1539380" y="1524000"/>
            <a:ext cx="6485569" cy="963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F67FE123-4007-ECE8-1CB1-DB117189EE6A}"/>
              </a:ext>
            </a:extLst>
          </p:cNvPr>
          <p:cNvSpPr/>
          <p:nvPr/>
        </p:nvSpPr>
        <p:spPr>
          <a:xfrm>
            <a:off x="7262969" y="2462450"/>
            <a:ext cx="1015344" cy="449267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FB909A8-CEF1-7EE1-F7CC-61B97BE7DEDD}"/>
              </a:ext>
            </a:extLst>
          </p:cNvPr>
          <p:cNvSpPr/>
          <p:nvPr/>
        </p:nvSpPr>
        <p:spPr>
          <a:xfrm>
            <a:off x="6911146" y="2431787"/>
            <a:ext cx="461665" cy="310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TX</a:t>
            </a:r>
            <a:endParaRPr lang="ko-KR" altLang="en-US" sz="8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311066A-CB58-016C-EF0F-3DA144DA7A4B}"/>
              </a:ext>
            </a:extLst>
          </p:cNvPr>
          <p:cNvCxnSpPr>
            <a:cxnSpLocks/>
            <a:stCxn id="7" idx="7"/>
            <a:endCxn id="21" idx="0"/>
          </p:cNvCxnSpPr>
          <p:nvPr/>
        </p:nvCxnSpPr>
        <p:spPr>
          <a:xfrm rot="5400000" flipH="1" flipV="1">
            <a:off x="4589902" y="110745"/>
            <a:ext cx="231034" cy="4873119"/>
          </a:xfrm>
          <a:prstGeom prst="bentConnector3">
            <a:avLst>
              <a:gd name="adj1" fmla="val 198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BF1071-FD4E-60D3-045A-74FFE76B48EF}"/>
              </a:ext>
            </a:extLst>
          </p:cNvPr>
          <p:cNvSpPr txBox="1"/>
          <p:nvPr/>
        </p:nvSpPr>
        <p:spPr>
          <a:xfrm>
            <a:off x="7265921" y="2960480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Factory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4EBA3-1CDC-2750-8D01-A3B5F192EDC5}"/>
              </a:ext>
            </a:extLst>
          </p:cNvPr>
          <p:cNvSpPr txBox="1"/>
          <p:nvPr/>
        </p:nvSpPr>
        <p:spPr>
          <a:xfrm>
            <a:off x="2323856" y="3473043"/>
            <a:ext cx="8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89FD043-B8D5-4CE8-E739-7B74BD70F515}"/>
              </a:ext>
            </a:extLst>
          </p:cNvPr>
          <p:cNvSpPr/>
          <p:nvPr/>
        </p:nvSpPr>
        <p:spPr>
          <a:xfrm>
            <a:off x="7180459" y="5126476"/>
            <a:ext cx="1015344" cy="449267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387195E-D649-4402-6784-B0876224B366}"/>
              </a:ext>
            </a:extLst>
          </p:cNvPr>
          <p:cNvSpPr/>
          <p:nvPr/>
        </p:nvSpPr>
        <p:spPr>
          <a:xfrm>
            <a:off x="6849229" y="5072745"/>
            <a:ext cx="461665" cy="3103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TX</a:t>
            </a:r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4D62B3-63FB-9F19-1693-CF96FB93F4F5}"/>
              </a:ext>
            </a:extLst>
          </p:cNvPr>
          <p:cNvSpPr txBox="1"/>
          <p:nvPr/>
        </p:nvSpPr>
        <p:spPr>
          <a:xfrm>
            <a:off x="7364837" y="5698201"/>
            <a:ext cx="64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Fake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29C56A-1FEA-A315-3B8A-3A53519BF944}"/>
              </a:ext>
            </a:extLst>
          </p:cNvPr>
          <p:cNvSpPr txBox="1"/>
          <p:nvPr/>
        </p:nvSpPr>
        <p:spPr>
          <a:xfrm rot="16200000">
            <a:off x="7672140" y="1892280"/>
            <a:ext cx="461665" cy="4537276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ko-KR" dirty="0"/>
              <a:t>OPC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DE61269-F233-F7E2-DB88-0C17247BC6AD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 rot="16200000" flipH="1">
            <a:off x="3223001" y="1601714"/>
            <a:ext cx="2345640" cy="4906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3553B8B1-852F-3ED6-4499-8A2EA90E938C}"/>
              </a:ext>
            </a:extLst>
          </p:cNvPr>
          <p:cNvSpPr/>
          <p:nvPr/>
        </p:nvSpPr>
        <p:spPr>
          <a:xfrm>
            <a:off x="7976822" y="2737195"/>
            <a:ext cx="461665" cy="3103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RX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5B02FE-83CF-4935-CC66-E024EA1B9A53}"/>
              </a:ext>
            </a:extLst>
          </p:cNvPr>
          <p:cNvSpPr/>
          <p:nvPr/>
        </p:nvSpPr>
        <p:spPr>
          <a:xfrm>
            <a:off x="7964970" y="5387808"/>
            <a:ext cx="461665" cy="31039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RX</a:t>
            </a:r>
            <a:endParaRPr lang="ko-KR" altLang="en-US" sz="800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97BCAD3-73A9-E6A2-79C1-66BBC9C292D3}"/>
              </a:ext>
            </a:extLst>
          </p:cNvPr>
          <p:cNvCxnSpPr>
            <a:cxnSpLocks/>
            <a:stCxn id="47" idx="6"/>
            <a:endCxn id="48" idx="6"/>
          </p:cNvCxnSpPr>
          <p:nvPr/>
        </p:nvCxnSpPr>
        <p:spPr>
          <a:xfrm flipH="1">
            <a:off x="8426635" y="2892392"/>
            <a:ext cx="11852" cy="2650613"/>
          </a:xfrm>
          <a:prstGeom prst="bentConnector3">
            <a:avLst>
              <a:gd name="adj1" fmla="val -19287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5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3</cp:revision>
  <dcterms:created xsi:type="dcterms:W3CDTF">2022-07-14T01:24:15Z</dcterms:created>
  <dcterms:modified xsi:type="dcterms:W3CDTF">2022-07-14T01:55:49Z</dcterms:modified>
</cp:coreProperties>
</file>