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E820-8D72-C5E3-217D-243CA6F1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3A957-350A-A16C-FF9E-3AA5E5F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49DF6-36DF-BC08-9500-74BCB04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FF913-0891-4DF0-6481-75AB7D0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2C4E-1490-FA91-1979-1CFD012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101-EF6C-A976-D24C-0A45B86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CAB7-D0EE-307B-015C-85926FBA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F541-8497-5E6D-2087-E704EDE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234E-531E-A128-BE47-219FBC2B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8EF8-570C-9916-AA93-8F6D6AF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72F2-030E-7F83-C689-701189CC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2EDE-B66D-F461-0C45-95793A3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8E95-C811-3B71-29B8-81FB342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504F-96E3-EFFE-E815-549CA1CE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3259-726D-A6FA-5F72-E926F73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085-8F34-8B46-512E-B9B59DE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131D-9123-9DAB-F5B2-054946B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3F7A-7661-D526-4F7E-798CA4A0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789F9-12C0-AA2D-C917-7FC77AE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AFE2-FE41-581C-9464-0A28D85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831D-332C-E55D-74A6-621BEAD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4237-7DF2-F727-1B87-97BDDE7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8A51-0A9F-E6FF-3244-9450132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9844-5452-19F0-2FEC-99EE4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6CF5-1265-B7A3-BA5F-971C63C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4531-B2D0-25BC-36FE-63C520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85-9C5C-3CCB-F7FF-936D2584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8716-F885-A036-8A8A-39BF2D4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E9A24-0596-850A-1220-38F94462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150-BF0D-6252-1828-C20C61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29FAC-A88B-E433-7339-ADA31C5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C6FC-2C22-88C5-C6E2-3F8385E9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B801-BA56-737F-498F-A45ED9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697F-6B76-A95C-68B8-62E4E2C8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443FC-E04F-2FDC-FFC5-6C4F9A56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0C907-93F7-2ADF-54D5-E7503533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1017-D02F-0EEE-6E3D-A7EE667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61AF9-0CBE-92FD-9E5A-766AE6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FF13-1AF5-F772-14FA-ACB09CF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F26F-1AA1-BD17-7724-4E3C415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7A2FC-F12A-7DCE-C192-238E918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2327-EDE3-A5AA-2D36-482178D4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6AD-E669-81B8-602C-BAB2262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C13D-6053-B972-3D2D-4F804FC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8B56D-2E94-BD14-9D75-17C1F2B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BE04-7154-D0E9-A868-1B4E7EA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38C4-17ED-6B0C-0DF2-7C67920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C65-DB14-3568-18CD-34E50A8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27CB-C6C7-5507-7C25-0ED472D0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8939A-20FA-68CD-4D14-6DE8DF4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6BDF1-23F7-6F99-1FEF-322E613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FD2B0-D89A-8196-5C9B-E4F5F5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5DA8-9BAC-3A5B-2C6A-5CB1E4B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18E4A-6F94-54BA-0669-EDFBFEC7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BF8E-BD20-2B04-EDFD-3B50366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736F-5863-7D0F-3070-884B6B8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A99C-33ED-7C48-D8B4-C28803F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9FF17-1FDB-2C3C-6AD7-C010CA9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62BE0-9C8D-D5CA-7D16-5DE581F2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038B-47F8-0DBE-63C7-C68853F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6D6-473D-8D57-9168-4A50751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4FA3-F759-112B-D41B-172CC162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05F1-50AA-5546-3E5E-2B779E03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ture.rockwellautomation.com/idc/groups/literature/documents/rm/1756-rm003_-ko-p.pdf" TargetMode="External"/><Relationship Id="rId2" Type="http://schemas.openxmlformats.org/officeDocument/2006/relationships/hyperlink" Target="https://literature.rockwellautomation.com/idc/groups/literature/documents/rm/1756-rm003_-en-p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isciplinas.usp.br/pluginfile.php/184942/mod_resource/content/1/Logix5000%20-%20Manual%20de%20Referencia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948C-8AE0-01E9-9497-DF09BA8F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E83A7-6DDD-161C-C9AB-B270CF5B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1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57-B60C-D2C2-F90C-5468F61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0B32-71EE-1361-1610-CB6B849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</a:t>
            </a:r>
          </a:p>
          <a:p>
            <a:pPr lvl="1"/>
            <a:r>
              <a:rPr lang="en-US" altLang="ko-KR" dirty="0">
                <a:hlinkClick r:id="rId2"/>
              </a:rPr>
              <a:t>https://literature.rockwellautomation.com/idc/groups/literature/documents/rm/1756-rm003_-en-p.pdf</a:t>
            </a:r>
            <a:r>
              <a:rPr lang="en-US" altLang="ko-KR" dirty="0"/>
              <a:t>   </a:t>
            </a:r>
            <a:r>
              <a:rPr lang="ko-KR" altLang="en-US" dirty="0"/>
              <a:t>영문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https://literature.rockwellautomation.com/idc/groups/literature/documents/rm/1756-rm003_-ko-p.pdf</a:t>
            </a:r>
            <a:r>
              <a:rPr lang="en-US" altLang="ko-KR" dirty="0"/>
              <a:t>   </a:t>
            </a:r>
            <a:r>
              <a:rPr lang="ko-KR" altLang="en-US" dirty="0"/>
              <a:t>국문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https://edisciplinas.usp.br/pluginfile.php/184942/mod_resource/content/1/Logix5000%20-%20Manual%20de%20Referencias.pdf</a:t>
            </a:r>
            <a:r>
              <a:rPr lang="en-US" altLang="ko-KR" dirty="0"/>
              <a:t>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2349-5118-BA30-74A6-31C088F6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5AA-82C7-A762-368E-9AC7D36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19325"/>
            <a:ext cx="106108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C535-F691-1FF7-7F76-4D59481C56F4}"/>
              </a:ext>
            </a:extLst>
          </p:cNvPr>
          <p:cNvSpPr txBox="1"/>
          <p:nvPr/>
        </p:nvSpPr>
        <p:spPr>
          <a:xfrm>
            <a:off x="240889" y="1937857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TON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6296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6F28-E1CE-52D3-78F6-EF1F153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32" y="196223"/>
            <a:ext cx="84296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A6272-0F09-417A-14A5-301C593B6B81}"/>
              </a:ext>
            </a:extLst>
          </p:cNvPr>
          <p:cNvSpPr txBox="1"/>
          <p:nvPr/>
        </p:nvSpPr>
        <p:spPr>
          <a:xfrm>
            <a:off x="1644071" y="3623693"/>
            <a:ext cx="7252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The TON/TOF instruction accumulates time until the following occurs: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TON/TOF instruction is disabled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.ACC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&gt;= 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.PRE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When the TON/TOF instruction is disabled, the .ACC value is cleared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8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557B7-9AB8-57DE-5B98-B3CF6E3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57325"/>
            <a:ext cx="90487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482-012F-A71B-3B70-CE0AE787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976312"/>
            <a:ext cx="90392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133</Words>
  <Application>Microsoft Office PowerPoint</Application>
  <PresentationFormat>와이드스크린</PresentationFormat>
  <Paragraphs>13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TIMER</vt:lpstr>
      <vt:lpstr>Manuals</vt:lpstr>
      <vt:lpstr>Timer structure</vt:lpstr>
      <vt:lpstr>TON</vt:lpstr>
      <vt:lpstr>TOF</vt:lpstr>
      <vt:lpstr>RTO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곽 종근</dc:creator>
  <cp:lastModifiedBy>곽 종근</cp:lastModifiedBy>
  <cp:revision>5</cp:revision>
  <dcterms:created xsi:type="dcterms:W3CDTF">2022-12-14T21:23:42Z</dcterms:created>
  <dcterms:modified xsi:type="dcterms:W3CDTF">2022-12-14T21:31:48Z</dcterms:modified>
</cp:coreProperties>
</file>