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mart.co.kr/resource/ls/%EC%82%AC%EC%9A%A9%EC%84%A4%EB%AA%85%EC%84%9C_XGK_XGB_%EB%AA%85%EB%A0%B9%EC%96%B4%EC%A7%91_%EA%B5%AD%EB%AC%B8_V2.3.pdf" TargetMode="Externa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57F2-A588-55CE-AB29-82077923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F86A6-FCC0-59AB-948C-3E9E8C77D4DC}"/>
              </a:ext>
            </a:extLst>
          </p:cNvPr>
          <p:cNvSpPr txBox="1"/>
          <p:nvPr/>
        </p:nvSpPr>
        <p:spPr>
          <a:xfrm>
            <a:off x="5098473" y="3602182"/>
            <a:ext cx="2096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CounterBaseStruct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75FE-4F39-AADC-55CE-ECFB6E3669A6}"/>
              </a:ext>
            </a:extLst>
          </p:cNvPr>
          <p:cNvSpPr txBox="1"/>
          <p:nvPr/>
        </p:nvSpPr>
        <p:spPr>
          <a:xfrm>
            <a:off x="3274752" y="2466665"/>
            <a:ext cx="2685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TimerCounterBaseStruct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31649-4787-4F5C-7742-58BD041B7E84}"/>
              </a:ext>
            </a:extLst>
          </p:cNvPr>
          <p:cNvSpPr txBox="1"/>
          <p:nvPr/>
        </p:nvSpPr>
        <p:spPr>
          <a:xfrm>
            <a:off x="2498436" y="3602182"/>
            <a:ext cx="1374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TimerStruct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FD63E-A720-BFC2-5DFE-027619930568}"/>
              </a:ext>
            </a:extLst>
          </p:cNvPr>
          <p:cNvSpPr txBox="1"/>
          <p:nvPr/>
        </p:nvSpPr>
        <p:spPr>
          <a:xfrm>
            <a:off x="5098473" y="4557929"/>
            <a:ext cx="121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CTUStruct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9F6F0-08D6-0BD0-969D-7D49C2483EDF}"/>
              </a:ext>
            </a:extLst>
          </p:cNvPr>
          <p:cNvSpPr txBox="1"/>
          <p:nvPr/>
        </p:nvSpPr>
        <p:spPr>
          <a:xfrm>
            <a:off x="6586701" y="4557929"/>
            <a:ext cx="12202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CTDStruct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670-76EB-0741-7414-D1D1B2F05819}"/>
              </a:ext>
            </a:extLst>
          </p:cNvPr>
          <p:cNvSpPr txBox="1"/>
          <p:nvPr/>
        </p:nvSpPr>
        <p:spPr>
          <a:xfrm>
            <a:off x="8074929" y="4557929"/>
            <a:ext cx="1382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CTUDStruct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6D473-E614-C1C4-2397-068CBB7C3B0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185483" y="2835997"/>
            <a:ext cx="1431784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4E339D-CF9E-5BBD-F5FB-FBF11365FE81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617267" y="2835997"/>
            <a:ext cx="1529570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2BE204-B11A-BFE2-0C09-AF429C9403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72727" y="3971514"/>
            <a:ext cx="374110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ADB01A-9592-CADA-7E6C-8F77DCC9599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146837" y="3971514"/>
            <a:ext cx="104996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AE9D1B-158A-4269-DCF2-876A4785636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46837" y="3971514"/>
            <a:ext cx="261914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E85D91-38CD-74E9-3187-CECA8D597DE2}"/>
              </a:ext>
            </a:extLst>
          </p:cNvPr>
          <p:cNvSpPr txBox="1"/>
          <p:nvPr/>
        </p:nvSpPr>
        <p:spPr>
          <a:xfrm>
            <a:off x="369648" y="2350593"/>
            <a:ext cx="7756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922546-A3A9-25CA-9C46-87BB35F650C9}"/>
              </a:ext>
            </a:extLst>
          </p:cNvPr>
          <p:cNvSpPr txBox="1"/>
          <p:nvPr/>
        </p:nvSpPr>
        <p:spPr>
          <a:xfrm>
            <a:off x="8624265" y="2350593"/>
            <a:ext cx="1017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FCD281-A155-EE85-D480-EF1B37E4F727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>
            <a:off x="757479" y="2719925"/>
            <a:ext cx="1740957" cy="10669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2AF10B-0D37-93A2-D08D-AAC7805D635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 flipH="1">
            <a:off x="6146837" y="2719925"/>
            <a:ext cx="2986382" cy="8822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E2894-0481-ACA2-4EC4-6E868F8FAEE3}"/>
              </a:ext>
            </a:extLst>
          </p:cNvPr>
          <p:cNvSpPr txBox="1"/>
          <p:nvPr/>
        </p:nvSpPr>
        <p:spPr>
          <a:xfrm>
            <a:off x="1145309" y="2335860"/>
            <a:ext cx="124104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TickAccumulator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90284-D322-22FC-B77F-9810D939FBC6}"/>
              </a:ext>
            </a:extLst>
          </p:cNvPr>
          <p:cNvSpPr txBox="1"/>
          <p:nvPr/>
        </p:nvSpPr>
        <p:spPr>
          <a:xfrm>
            <a:off x="9642172" y="2335860"/>
            <a:ext cx="1377300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6D049-38A2-57A3-3EF3-5E28D18088EE}"/>
              </a:ext>
            </a:extLst>
          </p:cNvPr>
          <p:cNvSpPr txBox="1"/>
          <p:nvPr/>
        </p:nvSpPr>
        <p:spPr>
          <a:xfrm>
            <a:off x="8819858" y="5698342"/>
            <a:ext cx="20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CounterStatement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FA822-B995-09A6-6574-7F9B76403C80}"/>
              </a:ext>
            </a:extLst>
          </p:cNvPr>
          <p:cNvSpPr txBox="1"/>
          <p:nvPr/>
        </p:nvSpPr>
        <p:spPr>
          <a:xfrm>
            <a:off x="1108311" y="5698342"/>
            <a:ext cx="18322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1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B5BE-0CEB-62D1-287B-7A8FB8BC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Timer/Counter top level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82AB5-B6A3-7DF3-7F5D-F0EAA673A0E9}"/>
              </a:ext>
            </a:extLst>
          </p:cNvPr>
          <p:cNvSpPr txBox="1"/>
          <p:nvPr/>
        </p:nvSpPr>
        <p:spPr>
          <a:xfrm>
            <a:off x="951344" y="1889174"/>
            <a:ext cx="9938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DuAssign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DuVarDecl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DuTimer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DuCounter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Timer:</a:t>
            </a:r>
            <a:r>
              <a:rPr lang="en-US" altLang="ko-KR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Timer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Counter:Counter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UpCondition: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DownCondition: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52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18DC9-FC2F-0591-7F29-6E1E6533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 statements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067D1-0ED2-925C-8C37-9111D6743EA1}"/>
              </a:ext>
            </a:extLst>
          </p:cNvPr>
          <p:cNvSpPr txBox="1"/>
          <p:nvPr/>
        </p:nvSpPr>
        <p:spPr>
          <a:xfrm>
            <a:off x="838200" y="1880581"/>
            <a:ext cx="105941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(typ:TimerType, timerStruct:TimerStruct) =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accumulator =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TickAccumulator(typ, timerStruct)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_.Type = typ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_.Name = timerStruct.Name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_.EN = timerStruct.EN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_.TT = timerStruct.TT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_.DN = timerStruct.DN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_.PRE = timerStruct.PRE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_.ACC = timerStruct.ACC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_.RES = timerStruct.RES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InputEvaluateStatements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Statement list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[]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get, set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IDisposable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_.Dispose() = (accumulator :&gt; IDisposable).Dispose()</a:t>
            </a:r>
          </a:p>
        </p:txBody>
      </p:sp>
    </p:spTree>
    <p:extLst>
      <p:ext uri="{BB962C8B-B14F-4D97-AF65-F5344CB8AC3E}">
        <p14:creationId xmlns:p14="http://schemas.microsoft.com/office/powerpoint/2010/main" val="37183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4C6A-7830-36B5-7B9C-4C212CF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: from code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1D43D-7725-F7F0-91A3-DED1DCBD6F35}"/>
              </a:ext>
            </a:extLst>
          </p:cNvPr>
          <p:cNvSpPr txBox="1"/>
          <p:nvPr/>
        </p:nvSpPr>
        <p:spPr>
          <a:xfrm>
            <a:off x="646545" y="1584650"/>
            <a:ext cx="10707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storages = Storages()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t1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my_timer_control_tag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"%M1.1"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condition = tag2expr t1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TimerStatement.CreateTON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(storages,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myTon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2000us, condition)	</a:t>
            </a:r>
            <a:r>
              <a:rPr lang="en-US" altLang="ko-K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// 2000ms = 2sec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= statement |&gt;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toTimer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timer.TT.Value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timer.DN.Value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timer.PRE.Value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2000us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timer.ACC.Value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0us</a:t>
            </a:r>
          </a:p>
        </p:txBody>
      </p:sp>
    </p:spTree>
    <p:extLst>
      <p:ext uri="{BB962C8B-B14F-4D97-AF65-F5344CB8AC3E}">
        <p14:creationId xmlns:p14="http://schemas.microsoft.com/office/powerpoint/2010/main" val="255857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3329B-5B15-4FC0-DA80-1830A31E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: from ds text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23B7A-5896-44A5-6672-0F3B63F611EB}"/>
              </a:ext>
            </a:extLst>
          </p:cNvPr>
          <p:cNvSpPr txBox="1"/>
          <p:nvPr/>
        </p:nvSpPr>
        <p:spPr>
          <a:xfrm>
            <a:off x="718127" y="2036726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"ton mytimer3 = 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createTON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(1000us, $tag1 || $tag2)"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http://www.famart.co.kr/resource/ls/%EC%82%AC%EC%9A%A9%EC%84%A4%EB%AA%85%EC%84%9C_XGK_XGB_%EB%AA%85%EB%A0%B9%EC%96%B4%EC%A7%91_%EA%B5%AD%EB%AC%B8_V2.3.pdf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따라감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6B8BB5-AED8-D470-F312-7F19591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27646"/>
            <a:ext cx="9039225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68C30-877C-DB08-06B0-870FEA547AFC}"/>
              </a:ext>
            </a:extLst>
          </p:cNvPr>
          <p:cNvSpPr txBox="1"/>
          <p:nvPr/>
        </p:nvSpPr>
        <p:spPr>
          <a:xfrm>
            <a:off x="1715654" y="240574"/>
            <a:ext cx="9469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Times New Roman" panose="02020603050405020304" pitchFamily="18" charset="0"/>
              </a:rPr>
              <a:t>The RTO instruction accumulates time until it is disabled. When the RTO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instruction is disabled,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it retains its .ACC value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 You must clear the .ACC value,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typically with a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 instruction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referencing the same TIMER structure.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time base is always 1 ms. For example, for a 2-second timer, enter 2000 for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.PRE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B1E1A9-6AFD-E27C-2258-6496ED70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9D93AD1-9BE9-7782-790D-E3D2F2C16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42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31465-16DB-9C7C-11E0-954AF46A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28800"/>
            <a:ext cx="9467850" cy="3200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CC2357-92A8-8690-7C20-3467415A7415}"/>
              </a:ext>
            </a:extLst>
          </p:cNvPr>
          <p:cNvSpPr txBox="1">
            <a:spLocks/>
          </p:cNvSpPr>
          <p:nvPr/>
        </p:nvSpPr>
        <p:spPr>
          <a:xfrm>
            <a:off x="117763" y="124979"/>
            <a:ext cx="1526309" cy="6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CTU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043B-88A0-7279-B89D-5070D8811789}"/>
              </a:ext>
            </a:extLst>
          </p:cNvPr>
          <p:cNvSpPr txBox="1"/>
          <p:nvPr/>
        </p:nvSpPr>
        <p:spPr>
          <a:xfrm>
            <a:off x="465909" y="203780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.CU, .CD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689</Words>
  <Application>Microsoft Office PowerPoint</Application>
  <PresentationFormat>와이드스크린</PresentationFormat>
  <Paragraphs>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Cascadia Mono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TOF</vt:lpstr>
      <vt:lpstr>RTO</vt:lpstr>
      <vt:lpstr>COUNTER</vt:lpstr>
      <vt:lpstr>PowerPoint 프레젠테이션</vt:lpstr>
      <vt:lpstr>Classes</vt:lpstr>
      <vt:lpstr>Classes : Timer/Counter top level</vt:lpstr>
      <vt:lpstr>Classes : Timer statements</vt:lpstr>
      <vt:lpstr>생성 : from code </vt:lpstr>
      <vt:lpstr>생성: from ds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29</cp:revision>
  <dcterms:created xsi:type="dcterms:W3CDTF">2022-12-14T21:23:42Z</dcterms:created>
  <dcterms:modified xsi:type="dcterms:W3CDTF">2022-12-19T01:05:28Z</dcterms:modified>
</cp:coreProperties>
</file>