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F0BC7-3DA6-446F-93BF-F163F8900B42}" v="1" dt="2022-03-04T02:23:0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B8DF0BC7-3DA6-446F-93BF-F163F8900B42}"/>
    <pc:docChg chg="custSel modSld">
      <pc:chgData name="안 승훈" userId="e6453ba8-b36d-4e7c-b6a2-146b5ce5f61b" providerId="ADAL" clId="{B8DF0BC7-3DA6-446F-93BF-F163F8900B42}" dt="2022-03-04T02:23:08.729" v="2" actId="1076"/>
      <pc:docMkLst>
        <pc:docMk/>
      </pc:docMkLst>
      <pc:sldChg chg="addSp delSp modSp mod">
        <pc:chgData name="안 승훈" userId="e6453ba8-b36d-4e7c-b6a2-146b5ce5f61b" providerId="ADAL" clId="{B8DF0BC7-3DA6-446F-93BF-F163F8900B42}" dt="2022-03-04T02:23:08.729" v="2" actId="1076"/>
        <pc:sldMkLst>
          <pc:docMk/>
          <pc:sldMk cId="3949506622" sldId="257"/>
        </pc:sldMkLst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4" creationId="{2294F2DE-94C8-4D70-A249-CFEA4283C299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" creationId="{317A6CB5-60BA-4E7F-8F46-F5DC384C3691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6" creationId="{DB03C656-23CD-4C9E-9827-4C47CA854C51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8" creationId="{35CA5C93-9604-40FD-8CEC-E8787384DF5E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9" creationId="{1DE94B59-29A7-4EFF-9398-F30DB3926D84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0" creationId="{A5A1F449-90D1-41BD-9A79-88AC59B55C9E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1" creationId="{1EE29136-CBAB-4687-BA3F-D0664DA9A4EF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2" creationId="{9D8A72DE-1BBF-4B8F-9176-44C53E07807B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3" creationId="{809E2502-7A59-4081-8215-CA3935B0F2F9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4" creationId="{5FC8EF6D-87FE-470F-89DF-1AE6C405B684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5" creationId="{75188DDD-E249-427C-AF05-908933473DCF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6" creationId="{D26170C0-AC2A-49AE-9087-9126B77BB483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7" creationId="{772B9A1B-23DA-4383-82BA-FB7D26A65C15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8" creationId="{A7BC53DE-2919-4C21-B408-F6DA4E28BA75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19" creationId="{19600634-4C26-4A27-9D39-D058829DE656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0" creationId="{3BF76A4D-3056-41A6-8110-C89362D5D0D5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1" creationId="{9A19B8ED-32BB-4492-99BF-3E75CB8DD39F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2" creationId="{CCA244FA-65F5-4A7C-88A8-E05D087DE276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3" creationId="{E59FC743-9EF1-49A4-B3FF-A840D86A4097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4" creationId="{2BD76CC5-8C70-4DED-9ABA-5CB68C1BE225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5" creationId="{87F4BFF1-CE19-4B8F-A8C0-8B58710DB490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6" creationId="{78DD9B12-D5C7-4DC1-BB94-DC5C51E85354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7" creationId="{22E0243A-EB31-407A-9D81-2268E00BCCDC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8" creationId="{0C7337D5-99BC-4767-9B65-5D1C7A99C1BD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29" creationId="{E75F38D5-C683-47A0-B174-7DBCEDF7F173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30" creationId="{27C0C633-47CD-420B-889A-2EF14C500C85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31" creationId="{2A669B62-1DAF-4B90-9BD7-07BC2F446661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32" creationId="{58B0C4A2-D32E-4182-977A-588D2E5D81D9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45" creationId="{A999B301-0C11-48AA-9748-2FB230E35B14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2" creationId="{5422AED3-4D29-451F-9C45-4C23AD160EE0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3" creationId="{119C93CC-B235-4756-8A71-941A72C5F857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4" creationId="{A3ACC31A-7A3F-4C14-8D7A-5E547EA0E8FC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5" creationId="{3D39EC89-2B53-4871-808E-FCFB4DB2781B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6" creationId="{9F95A7BF-63A6-49F9-BBBB-E640E5507E72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7" creationId="{6F3D2276-13CA-4B30-81B7-29C57D7DAD8A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8" creationId="{8AA7AA42-6B5D-41DB-B3F9-1A1E538D201D}"/>
          </ac:spMkLst>
        </pc:spChg>
        <pc:spChg chg="del">
          <ac:chgData name="안 승훈" userId="e6453ba8-b36d-4e7c-b6a2-146b5ce5f61b" providerId="ADAL" clId="{B8DF0BC7-3DA6-446F-93BF-F163F8900B42}" dt="2022-03-04T02:23:06.204" v="0" actId="478"/>
          <ac:spMkLst>
            <pc:docMk/>
            <pc:sldMk cId="3949506622" sldId="257"/>
            <ac:spMk id="59" creationId="{209D814C-9EC2-4A62-90F8-7004A195E95B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1" creationId="{405B3E72-D5D6-4CDD-B2EA-331E671158C0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4" creationId="{AACBA29C-6AD9-4B69-A6DB-8DEB714696BF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6" creationId="{ACE89D4C-3403-4054-A6CB-CBCE8093BA74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7" creationId="{A8E3985B-CBA4-44F4-BE85-AFAEAE795933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8" creationId="{13CF92CF-53BA-4CE0-BF75-5F4EE27A75C4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69" creationId="{6B313B41-BDDA-4DB9-8F97-1054B93FDD53}"/>
          </ac:spMkLst>
        </pc:spChg>
        <pc:spChg chg="mod">
          <ac:chgData name="안 승훈" userId="e6453ba8-b36d-4e7c-b6a2-146b5ce5f61b" providerId="ADAL" clId="{B8DF0BC7-3DA6-446F-93BF-F163F8900B42}" dt="2022-03-04T02:23:06.337" v="1"/>
          <ac:spMkLst>
            <pc:docMk/>
            <pc:sldMk cId="3949506622" sldId="257"/>
            <ac:spMk id="70" creationId="{7605DE50-1EDA-428B-84F7-F5F3A4EED9A8}"/>
          </ac:spMkLst>
        </pc:spChg>
        <pc:spChg chg="add mod">
          <ac:chgData name="안 승훈" userId="e6453ba8-b36d-4e7c-b6a2-146b5ce5f61b" providerId="ADAL" clId="{B8DF0BC7-3DA6-446F-93BF-F163F8900B42}" dt="2022-03-04T02:23:08.729" v="2" actId="1076"/>
          <ac:spMkLst>
            <pc:docMk/>
            <pc:sldMk cId="3949506622" sldId="257"/>
            <ac:spMk id="86" creationId="{8D853FBF-4379-4B6C-9B32-05B090331B03}"/>
          </ac:spMkLst>
        </pc:spChg>
        <pc:spChg chg="add mod">
          <ac:chgData name="안 승훈" userId="e6453ba8-b36d-4e7c-b6a2-146b5ce5f61b" providerId="ADAL" clId="{B8DF0BC7-3DA6-446F-93BF-F163F8900B42}" dt="2022-03-04T02:23:08.729" v="2" actId="1076"/>
          <ac:spMkLst>
            <pc:docMk/>
            <pc:sldMk cId="3949506622" sldId="257"/>
            <ac:spMk id="87" creationId="{B27239DD-F0B0-4AD0-AC25-B28FB13DBA56}"/>
          </ac:spMkLst>
        </pc:spChg>
        <pc:spChg chg="add mod">
          <ac:chgData name="안 승훈" userId="e6453ba8-b36d-4e7c-b6a2-146b5ce5f61b" providerId="ADAL" clId="{B8DF0BC7-3DA6-446F-93BF-F163F8900B42}" dt="2022-03-04T02:23:08.729" v="2" actId="1076"/>
          <ac:spMkLst>
            <pc:docMk/>
            <pc:sldMk cId="3949506622" sldId="257"/>
            <ac:spMk id="88" creationId="{3AA28066-3A0B-4A24-9B2C-C5D500859767}"/>
          </ac:spMkLst>
        </pc:spChg>
        <pc:spChg chg="add mod">
          <ac:chgData name="안 승훈" userId="e6453ba8-b36d-4e7c-b6a2-146b5ce5f61b" providerId="ADAL" clId="{B8DF0BC7-3DA6-446F-93BF-F163F8900B42}" dt="2022-03-04T02:23:08.729" v="2" actId="1076"/>
          <ac:spMkLst>
            <pc:docMk/>
            <pc:sldMk cId="3949506622" sldId="257"/>
            <ac:spMk id="89" creationId="{51D0F90B-FC4C-439F-8634-D6709F6C0EFF}"/>
          </ac:spMkLst>
        </pc:spChg>
        <pc:spChg chg="add mod">
          <ac:chgData name="안 승훈" userId="e6453ba8-b36d-4e7c-b6a2-146b5ce5f61b" providerId="ADAL" clId="{B8DF0BC7-3DA6-446F-93BF-F163F8900B42}" dt="2022-03-04T02:23:08.729" v="2" actId="1076"/>
          <ac:spMkLst>
            <pc:docMk/>
            <pc:sldMk cId="3949506622" sldId="257"/>
            <ac:spMk id="90" creationId="{0CF31A06-1A84-4061-95E5-7D2BD316FD3D}"/>
          </ac:spMkLst>
        </pc:spChg>
        <pc:grpChg chg="del">
          <ac:chgData name="안 승훈" userId="e6453ba8-b36d-4e7c-b6a2-146b5ce5f61b" providerId="ADAL" clId="{B8DF0BC7-3DA6-446F-93BF-F163F8900B42}" dt="2022-03-04T02:23:06.204" v="0" actId="478"/>
          <ac:grpSpMkLst>
            <pc:docMk/>
            <pc:sldMk cId="3949506622" sldId="257"/>
            <ac:grpSpMk id="33" creationId="{8375BE0C-DB12-4C05-B14A-8ED69325883C}"/>
          </ac:grpSpMkLst>
        </pc:grpChg>
        <pc:grpChg chg="del">
          <ac:chgData name="안 승훈" userId="e6453ba8-b36d-4e7c-b6a2-146b5ce5f61b" providerId="ADAL" clId="{B8DF0BC7-3DA6-446F-93BF-F163F8900B42}" dt="2022-03-04T02:23:06.204" v="0" actId="478"/>
          <ac:grpSpMkLst>
            <pc:docMk/>
            <pc:sldMk cId="3949506622" sldId="257"/>
            <ac:grpSpMk id="39" creationId="{B2850216-B7A7-4764-BEE1-C85B48776150}"/>
          </ac:grpSpMkLst>
        </pc:grpChg>
        <pc:grpChg chg="del">
          <ac:chgData name="안 승훈" userId="e6453ba8-b36d-4e7c-b6a2-146b5ce5f61b" providerId="ADAL" clId="{B8DF0BC7-3DA6-446F-93BF-F163F8900B42}" dt="2022-03-04T02:23:06.204" v="0" actId="478"/>
          <ac:grpSpMkLst>
            <pc:docMk/>
            <pc:sldMk cId="3949506622" sldId="257"/>
            <ac:grpSpMk id="46" creationId="{3F91FF64-8104-4185-8AAF-A4E96A0E3B3B}"/>
          </ac:grpSpMkLst>
        </pc:grpChg>
        <pc:grpChg chg="add mod">
          <ac:chgData name="안 승훈" userId="e6453ba8-b36d-4e7c-b6a2-146b5ce5f61b" providerId="ADAL" clId="{B8DF0BC7-3DA6-446F-93BF-F163F8900B42}" dt="2022-03-04T02:23:08.729" v="2" actId="1076"/>
          <ac:grpSpMkLst>
            <pc:docMk/>
            <pc:sldMk cId="3949506622" sldId="257"/>
            <ac:grpSpMk id="60" creationId="{877B243B-2262-46B2-8A6F-2D4E41B9AD02}"/>
          </ac:grpSpMkLst>
        </pc:grpChg>
        <pc:grpChg chg="mod">
          <ac:chgData name="안 승훈" userId="e6453ba8-b36d-4e7c-b6a2-146b5ce5f61b" providerId="ADAL" clId="{B8DF0BC7-3DA6-446F-93BF-F163F8900B42}" dt="2022-03-04T02:23:06.337" v="1"/>
          <ac:grpSpMkLst>
            <pc:docMk/>
            <pc:sldMk cId="3949506622" sldId="257"/>
            <ac:grpSpMk id="62" creationId="{5726D38E-A95F-41C5-80D3-F4F4BAFCB18F}"/>
          </ac:grpSpMkLst>
        </pc:grpChg>
        <pc:grpChg chg="mod">
          <ac:chgData name="안 승훈" userId="e6453ba8-b36d-4e7c-b6a2-146b5ce5f61b" providerId="ADAL" clId="{B8DF0BC7-3DA6-446F-93BF-F163F8900B42}" dt="2022-03-04T02:23:06.337" v="1"/>
          <ac:grpSpMkLst>
            <pc:docMk/>
            <pc:sldMk cId="3949506622" sldId="257"/>
            <ac:grpSpMk id="63" creationId="{391073DE-C571-4DE3-9679-52503F80DE8C}"/>
          </ac:grpSpMkLst>
        </pc:grpChg>
        <pc:grpChg chg="mod">
          <ac:chgData name="안 승훈" userId="e6453ba8-b36d-4e7c-b6a2-146b5ce5f61b" providerId="ADAL" clId="{B8DF0BC7-3DA6-446F-93BF-F163F8900B42}" dt="2022-03-04T02:23:06.337" v="1"/>
          <ac:grpSpMkLst>
            <pc:docMk/>
            <pc:sldMk cId="3949506622" sldId="257"/>
            <ac:grpSpMk id="65" creationId="{3CCD5D6A-8901-492A-9ADD-C6A4BF9BEB61}"/>
          </ac:grpSpMkLst>
        </pc:grpChg>
        <pc:cxnChg chg="del mod">
          <ac:chgData name="안 승훈" userId="e6453ba8-b36d-4e7c-b6a2-146b5ce5f61b" providerId="ADAL" clId="{B8DF0BC7-3DA6-446F-93BF-F163F8900B42}" dt="2022-03-04T02:23:06.204" v="0" actId="478"/>
          <ac:cxnSpMkLst>
            <pc:docMk/>
            <pc:sldMk cId="3949506622" sldId="257"/>
            <ac:cxnSpMk id="7" creationId="{63BA7C81-F3D1-4056-A14F-C5376FAAE632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1" creationId="{DF76B979-A834-4DE3-824F-994E3F65C33A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2" creationId="{693D9F26-B9FE-4872-B74D-CAE460E79F81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3" creationId="{72F098C9-9CAA-4654-A3C2-8BAE4EB0229E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4" creationId="{33030CFD-0CC9-43B4-A982-2E47F4FA3550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5" creationId="{9D074CE9-F677-4B19-B40F-0321C79E508E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6" creationId="{CCF55F0D-357E-4FAC-957F-079F97CD08A9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7" creationId="{7CC39347-D38B-4128-A64A-5D3B66D42D49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8" creationId="{21FC22DE-3B1E-4769-B744-19EB6ED5A038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79" creationId="{EF738637-943A-4094-B36D-75B0183FDBCF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0" creationId="{F3CB1193-9665-4A6D-997D-F5927DD60F6F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1" creationId="{36B46A98-4625-42AE-B5D2-22F8C94F49D1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2" creationId="{1F253017-3CA7-4605-8355-7ED03C1725CC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3" creationId="{F7B24B87-F42A-4AFF-AF26-7B9E0C24737B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4" creationId="{2FC694A6-7DB6-498B-B6E7-D2662055CAEB}"/>
          </ac:cxnSpMkLst>
        </pc:cxnChg>
        <pc:cxnChg chg="mod">
          <ac:chgData name="안 승훈" userId="e6453ba8-b36d-4e7c-b6a2-146b5ce5f61b" providerId="ADAL" clId="{B8DF0BC7-3DA6-446F-93BF-F163F8900B42}" dt="2022-03-04T02:23:06.337" v="1"/>
          <ac:cxnSpMkLst>
            <pc:docMk/>
            <pc:sldMk cId="3949506622" sldId="257"/>
            <ac:cxnSpMk id="85" creationId="{8A378CC0-945C-4D1F-9A54-D701B9A9C9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DBB4C-4330-43D0-9ECA-2CD396ACE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BD9387-75BD-40C4-8E3F-935FA6F9D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B7871-1609-4AAA-A714-C1E5D5FF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1F8C4-795F-4B59-894F-0845BDBD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91D12-9DF8-4FCF-B780-B40FF5CE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474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FFBB4-E5F5-45C7-98A3-79E1ECF1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01A04-4353-4D7E-A9DD-4F5EB9C7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34EB-D70F-46F8-809E-39CB70DF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A5F0B-06ED-443E-BCE2-303F40BC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E5E11-2859-4109-A168-3D6EC42A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1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C8DC1B-E810-4E13-8F75-CF23B7C65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A2A11-DFAB-4702-B3D9-3DD3E6B5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8B934-BCFF-42A1-8746-9C1E6927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585D7-9FD8-452A-8120-217DF230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79E2-42E1-4713-BFEF-5CDA478E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5D864-CA9B-4744-ABAB-C9E1F5E5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9410E-7F5D-42C9-8BB3-DBD77F15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2144D-8353-40A6-964F-9AB0E660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51A6E-1CB1-4C0A-A034-3958331B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C40C5-59B9-4184-8B8A-8C675A60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9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49E70-9F78-4297-AC7E-5C92DCD2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2622BA-0594-4835-B093-2A571B985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BFC2-D74E-40B1-B921-AA27382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6C589-E968-4689-B0AA-3179FE31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505E7-7D11-497E-84F2-6FD581EE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8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B13E5-83DC-4AE9-9D88-1A973DD7B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9BD21-F34B-45FB-9D9D-54CE773A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134841-823C-4A2C-8B6F-58E86D16D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F75975-F4CF-4D30-9367-4B3DC8509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F1B4FB-95DB-4822-B53F-800AD895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BCECB-265F-4803-BE01-F4F87615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20913-3EC8-4E22-94A7-2DD859CA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A56E62-9CA8-490C-965B-4C522F17E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A9A023-1E36-4A28-A26F-F5BA412A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213249-4067-47D7-BB91-116EAD8DF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D6E9AA-CA96-430C-96C3-8AED5A12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A7CE74-F031-4490-BECF-77073B85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784D0-F20E-4F31-B183-4ECD0AB3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E6BF08-7A3F-4B20-938C-D095C8BC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54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D09D-9B18-4294-8723-78E17B29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5B6C0-D8ED-4242-949A-86867A7FA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FF093C-B25E-4A0F-BA9D-6AAFF3F2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33F82-6F92-480C-BB6D-23867080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3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378085-E52D-430B-842A-D5C2EA93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29DBA-11BB-4F97-BE2D-2F3C4220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EB361-509A-4FED-9F7C-05CE4F39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02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E17F6-AFA7-49F0-B82B-7AB39897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1ACCD-F45E-45F1-917A-298454E9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5926BD-06D8-4606-81C1-B3A87676F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29E02-94AB-40C8-B74A-68AFC73E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E5EB4-4C34-4CC1-AB2A-4B2F2381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F799A2-864A-4A56-A3CC-6ACED94B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E4DF5-A725-404F-80E1-742B4A0D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F19F13-C7D2-480B-A1B0-9BCCF96DA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698BC-6052-4133-A661-4FEBEB1CF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62FC65-E67A-4D89-B1B7-CCFBB050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D938A-A7A7-4059-82CD-EBAB5B69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BA0C3-1E9A-46F6-87BC-D00147DD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030AB8-B841-401A-8729-A76DED5E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B5A1C-29D9-4741-BC60-408AE225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8BCAA-8125-4CC6-8F0D-D8EE0844C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B11C9-5FE6-4C75-AE00-B3A78B4DA156}" type="datetimeFigureOut">
              <a:rPr lang="ko-KR" altLang="en-US" smtClean="0"/>
              <a:t>2022-03-04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48BDA-7329-4079-A3AA-971FD7497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DF286-B129-45D4-80DE-2EFB36B0A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05D6-AA16-4960-BCE0-12B8276FF5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19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877B243B-2262-46B2-8A6F-2D4E41B9AD02}"/>
              </a:ext>
            </a:extLst>
          </p:cNvPr>
          <p:cNvGrpSpPr/>
          <p:nvPr/>
        </p:nvGrpSpPr>
        <p:grpSpPr>
          <a:xfrm>
            <a:off x="3364488" y="2641038"/>
            <a:ext cx="4859459" cy="1325563"/>
            <a:chOff x="7045519" y="2466939"/>
            <a:chExt cx="4776377" cy="296961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05B3E72-D5D6-4CDD-B2EA-331E671158C0}"/>
                </a:ext>
              </a:extLst>
            </p:cNvPr>
            <p:cNvSpPr/>
            <p:nvPr/>
          </p:nvSpPr>
          <p:spPr>
            <a:xfrm>
              <a:off x="7122931" y="2915360"/>
              <a:ext cx="788123" cy="31303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Value</a:t>
              </a:r>
              <a:endParaRPr lang="ko-KR" altLang="en-US" sz="800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726D38E-A95F-41C5-80D3-F4F4BAFCB18F}"/>
                </a:ext>
              </a:extLst>
            </p:cNvPr>
            <p:cNvGrpSpPr/>
            <p:nvPr/>
          </p:nvGrpSpPr>
          <p:grpSpPr>
            <a:xfrm>
              <a:off x="7045519" y="2466939"/>
              <a:ext cx="4636689" cy="838200"/>
              <a:chOff x="736159" y="2383119"/>
              <a:chExt cx="4636689" cy="838200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36B46A98-4625-42AE-B5D2-22F8C94F4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6159" y="3221319"/>
                <a:ext cx="2950049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1F253017-3CA7-4605-8355-7ED03C1725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6728" y="3221319"/>
                <a:ext cx="75612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F7B24B87-F42A-4AFF-AF26-7B9E0C247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6208" y="2383119"/>
                <a:ext cx="93052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2FC694A6-7DB6-498B-B6E7-D2662055C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6208" y="2383119"/>
                <a:ext cx="0" cy="8382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8A378CC0-945C-4D1F-9A54-D701B9A9C9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6728" y="2383119"/>
                <a:ext cx="0" cy="8382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91073DE-C571-4DE3-9679-52503F80DE8C}"/>
                </a:ext>
              </a:extLst>
            </p:cNvPr>
            <p:cNvGrpSpPr/>
            <p:nvPr/>
          </p:nvGrpSpPr>
          <p:grpSpPr>
            <a:xfrm>
              <a:off x="7122931" y="4596075"/>
              <a:ext cx="4698965" cy="840480"/>
              <a:chOff x="-1555557" y="1311051"/>
              <a:chExt cx="5702494" cy="840480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CCF55F0D-357E-4FAC-957F-079F97CD0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55557" y="2151531"/>
                <a:ext cx="3817159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7CC39347-D38B-4128-A64A-5D3B66D42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412" y="2145153"/>
                <a:ext cx="1053525" cy="637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21FC22DE-3B1E-4769-B744-19EB6ED5A0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1602" y="1313332"/>
                <a:ext cx="826295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EF738637-943A-4094-B36D-75B0183FDB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63194" y="1313331"/>
                <a:ext cx="0" cy="838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F3CB1193-9665-4A6D-997D-F5927DD60F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87897" y="1311051"/>
                <a:ext cx="0" cy="838199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ACBA29C-6AD9-4B69-A6DB-8DEB714696BF}"/>
                </a:ext>
              </a:extLst>
            </p:cNvPr>
            <p:cNvSpPr/>
            <p:nvPr/>
          </p:nvSpPr>
          <p:spPr>
            <a:xfrm>
              <a:off x="7128907" y="4061532"/>
              <a:ext cx="788123" cy="31303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Start</a:t>
              </a:r>
              <a:endParaRPr lang="ko-KR" altLang="en-US" sz="800" dirty="0"/>
            </a:p>
          </p:txBody>
        </p: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3CCD5D6A-8901-492A-9ADD-C6A4BF9BEB61}"/>
                </a:ext>
              </a:extLst>
            </p:cNvPr>
            <p:cNvGrpSpPr/>
            <p:nvPr/>
          </p:nvGrpSpPr>
          <p:grpSpPr>
            <a:xfrm>
              <a:off x="7051496" y="3613111"/>
              <a:ext cx="4707988" cy="838200"/>
              <a:chOff x="491123" y="3361952"/>
              <a:chExt cx="5686579" cy="838200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F76B979-A834-4DE3-824F-994E3F65C3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123" y="4200152"/>
                <a:ext cx="2950049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693D9F26-B9FE-4872-B74D-CAE460E79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1693" y="4200152"/>
                <a:ext cx="1806009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72F098C9-9CAA-4654-A3C2-8BAE4EB022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1172" y="3361952"/>
                <a:ext cx="930520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33030CFD-0CC9-43B4-A982-2E47F4FA3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1172" y="3361952"/>
                <a:ext cx="0" cy="83820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D074CE9-F677-4B19-B40F-0321C79E50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1692" y="3361952"/>
                <a:ext cx="0" cy="83820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CE89D4C-3403-4054-A6CB-CBCE8093BA74}"/>
                </a:ext>
              </a:extLst>
            </p:cNvPr>
            <p:cNvSpPr/>
            <p:nvPr/>
          </p:nvSpPr>
          <p:spPr>
            <a:xfrm>
              <a:off x="7122930" y="5038379"/>
              <a:ext cx="788123" cy="313033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Reset</a:t>
              </a:r>
              <a:endParaRPr lang="ko-KR" altLang="en-US" sz="8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E3985B-CBA4-44F4-BE85-AFAEAE795933}"/>
                </a:ext>
              </a:extLst>
            </p:cNvPr>
            <p:cNvSpPr txBox="1"/>
            <p:nvPr/>
          </p:nvSpPr>
          <p:spPr>
            <a:xfrm>
              <a:off x="9240804" y="3885049"/>
              <a:ext cx="453970" cy="68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↑</a:t>
              </a:r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3CF92CF-53BA-4CE0-BF75-5F4EE27A75C4}"/>
                </a:ext>
              </a:extLst>
            </p:cNvPr>
            <p:cNvSpPr txBox="1"/>
            <p:nvPr/>
          </p:nvSpPr>
          <p:spPr>
            <a:xfrm>
              <a:off x="10702915" y="4709006"/>
              <a:ext cx="538070" cy="689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↓</a:t>
              </a:r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B313B41-BDDA-4DB9-8F97-1054B93FDD53}"/>
                </a:ext>
              </a:extLst>
            </p:cNvPr>
            <p:cNvSpPr txBox="1"/>
            <p:nvPr/>
          </p:nvSpPr>
          <p:spPr>
            <a:xfrm>
              <a:off x="9755611" y="2654434"/>
              <a:ext cx="453970" cy="689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↑</a:t>
              </a:r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05DE50-1EDA-428B-84F7-F5F3A4EED9A8}"/>
                </a:ext>
              </a:extLst>
            </p:cNvPr>
            <p:cNvSpPr txBox="1"/>
            <p:nvPr/>
          </p:nvSpPr>
          <p:spPr>
            <a:xfrm>
              <a:off x="10689214" y="2631471"/>
              <a:ext cx="538070" cy="6895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↓</a:t>
              </a:r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8D853FBF-4379-4B6C-9B32-05B090331B03}"/>
              </a:ext>
            </a:extLst>
          </p:cNvPr>
          <p:cNvSpPr/>
          <p:nvPr/>
        </p:nvSpPr>
        <p:spPr>
          <a:xfrm>
            <a:off x="5812842" y="3007398"/>
            <a:ext cx="501691" cy="307778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B27239DD-F0B0-4AD0-AC25-B28FB13DBA56}"/>
              </a:ext>
            </a:extLst>
          </p:cNvPr>
          <p:cNvSpPr/>
          <p:nvPr/>
        </p:nvSpPr>
        <p:spPr>
          <a:xfrm>
            <a:off x="6314533" y="3007398"/>
            <a:ext cx="501691" cy="307778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3AA28066-3A0B-4A24-9B2C-C5D500859767}"/>
              </a:ext>
            </a:extLst>
          </p:cNvPr>
          <p:cNvSpPr/>
          <p:nvPr/>
        </p:nvSpPr>
        <p:spPr>
          <a:xfrm>
            <a:off x="5308923" y="3007398"/>
            <a:ext cx="501691" cy="3077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1D0F90B-FC4C-439F-8634-D6709F6C0EFF}"/>
              </a:ext>
            </a:extLst>
          </p:cNvPr>
          <p:cNvSpPr/>
          <p:nvPr/>
        </p:nvSpPr>
        <p:spPr>
          <a:xfrm>
            <a:off x="6834657" y="3007398"/>
            <a:ext cx="501691" cy="307778"/>
          </a:xfrm>
          <a:prstGeom prst="ellipse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0CF31A06-1A84-4061-95E5-7D2BD316FD3D}"/>
              </a:ext>
            </a:extLst>
          </p:cNvPr>
          <p:cNvSpPr/>
          <p:nvPr/>
        </p:nvSpPr>
        <p:spPr>
          <a:xfrm>
            <a:off x="7345279" y="3007398"/>
            <a:ext cx="501691" cy="307778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950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E389A37581AA41A17D496BA5357702" ma:contentTypeVersion="12" ma:contentTypeDescription="새 문서를 만듭니다." ma:contentTypeScope="" ma:versionID="9bc36addf1cb6923d834f4028219f64a">
  <xsd:schema xmlns:xsd="http://www.w3.org/2001/XMLSchema" xmlns:xs="http://www.w3.org/2001/XMLSchema" xmlns:p="http://schemas.microsoft.com/office/2006/metadata/properties" xmlns:ns3="66042521-1bb4-473b-a104-7f2e93a9d1eb" xmlns:ns4="8c038fad-d990-44ff-a885-63a60266fd1c" targetNamespace="http://schemas.microsoft.com/office/2006/metadata/properties" ma:root="true" ma:fieldsID="5f114cd9ca0e9999864cc7c28b14f1ce" ns3:_="" ns4:_="">
    <xsd:import namespace="66042521-1bb4-473b-a104-7f2e93a9d1eb"/>
    <xsd:import namespace="8c038fad-d990-44ff-a885-63a60266fd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42521-1bb4-473b-a104-7f2e93a9d1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038fad-d990-44ff-a885-63a60266fd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33A23-97A6-411D-A70A-40932BC218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FCF4C2-4D43-44D4-96B3-638FB95AE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42521-1bb4-473b-a104-7f2e93a9d1eb"/>
    <ds:schemaRef ds:uri="8c038fad-d990-44ff-a885-63a60266fd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66AF32-4D9D-4942-AC59-B9A1F1D36545}">
  <ds:schemaRefs>
    <ds:schemaRef ds:uri="66042521-1bb4-473b-a104-7f2e93a9d1eb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c038fad-d990-44ff-a885-63a60266fd1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</cp:revision>
  <dcterms:created xsi:type="dcterms:W3CDTF">2022-03-04T02:01:51Z</dcterms:created>
  <dcterms:modified xsi:type="dcterms:W3CDTF">2022-03-04T02:23:10Z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0x010100B6E389A37581AA41A17D496BA5357702</vt:lpwstr>
  </property>
</Properties>
</file>