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/>
        </p:nvSpPr>
        <p:spPr>
          <a:xfrm>
            <a:off x="8551147" y="1983422"/>
            <a:ext cx="1793283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8886091" y="251082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8735409" y="3748429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9430471" y="2757043"/>
            <a:ext cx="0" cy="99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6378808" cy="12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5539446" cy="83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8789948" y="5281898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6174229" cy="109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9430471" y="3994650"/>
            <a:ext cx="16869" cy="128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6767445" y="1479622"/>
            <a:ext cx="2679895" cy="38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767445" y="1479622"/>
            <a:ext cx="2663026" cy="103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77682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 flipH="1">
            <a:off x="3033243" y="5023045"/>
            <a:ext cx="405731" cy="47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2526533" y="5499466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EndoTag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3767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82144" y="3556013"/>
            <a:ext cx="2256830" cy="122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22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rot="5400000">
            <a:off x="3454609" y="1463988"/>
            <a:ext cx="3297202" cy="3328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34332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37313" y="2700843"/>
            <a:ext cx="380629" cy="2090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5875535" y="4192730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6643262" y="5272030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6495256" y="4438951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608550" cy="379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1144473" y="5535876"/>
            <a:ext cx="1884476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CEB798-1E6A-F703-E5E9-E9E94728DA23}"/>
              </a:ext>
            </a:extLst>
          </p:cNvPr>
          <p:cNvSpPr txBox="1"/>
          <p:nvPr/>
        </p:nvSpPr>
        <p:spPr>
          <a:xfrm>
            <a:off x="4322393" y="4893656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IBridgeTag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4E375B-F4B6-6561-FCBB-B7EC76C48AA7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 flipH="1">
            <a:off x="4791432" y="4482455"/>
            <a:ext cx="181928" cy="4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6E37EF-AD93-A1E4-E728-094B9FA5A2B0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>
            <a:off x="4791432" y="5139877"/>
            <a:ext cx="24575" cy="34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65CE69-0EBA-9A36-B7CB-04C3DF75F5B0}"/>
              </a:ext>
            </a:extLst>
          </p:cNvPr>
          <p:cNvSpPr txBox="1"/>
          <p:nvPr/>
        </p:nvSpPr>
        <p:spPr>
          <a:xfrm>
            <a:off x="4730345" y="4236234"/>
            <a:ext cx="486030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>
            <a:off x="3438974" y="5023045"/>
            <a:ext cx="1377033" cy="46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/>
        </p:nvSpPr>
        <p:spPr>
          <a:xfrm>
            <a:off x="4233956" y="5483314"/>
            <a:ext cx="1164101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BridgeTag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0CDD0-572C-7AF2-B056-C1B740C93C5D}"/>
              </a:ext>
            </a:extLst>
          </p:cNvPr>
          <p:cNvSpPr txBox="1"/>
          <p:nvPr/>
        </p:nvSpPr>
        <p:spPr>
          <a:xfrm>
            <a:off x="4233956" y="6184487"/>
            <a:ext cx="1164101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ActionTag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2A80515-FF62-42CB-B199-8D561C6300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>
            <a:off x="4816007" y="5729535"/>
            <a:ext cx="0" cy="45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/>
        </p:nvSpPr>
        <p:spPr>
          <a:xfrm>
            <a:off x="8621486" y="1685182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XGI PLC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274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36</cp:revision>
  <dcterms:created xsi:type="dcterms:W3CDTF">2022-07-21T20:15:02Z</dcterms:created>
  <dcterms:modified xsi:type="dcterms:W3CDTF">2023-01-26T02:24:07Z</dcterms:modified>
</cp:coreProperties>
</file>