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3" r:id="rId3"/>
    <p:sldId id="736" r:id="rId4"/>
    <p:sldId id="724" r:id="rId5"/>
    <p:sldId id="728" r:id="rId6"/>
    <p:sldId id="729" r:id="rId7"/>
    <p:sldId id="732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>
        <p:scale>
          <a:sx n="150" d="100"/>
          <a:sy n="150" d="100"/>
        </p:scale>
        <p:origin x="29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43916</TotalTime>
  <Words>3993</Words>
  <Application>Microsoft Office PowerPoint</Application>
  <PresentationFormat>와이드스크린</PresentationFormat>
  <Paragraphs>1216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1292</cp:revision>
  <cp:lastPrinted>2022-02-14T05:59:14Z</cp:lastPrinted>
  <dcterms:created xsi:type="dcterms:W3CDTF">2021-12-21T01:04:53Z</dcterms:created>
  <dcterms:modified xsi:type="dcterms:W3CDTF">2023-10-03T01:15:24Z</dcterms:modified>
</cp:coreProperties>
</file>