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614" r:id="rId2"/>
    <p:sldId id="258" r:id="rId3"/>
    <p:sldId id="259" r:id="rId4"/>
    <p:sldId id="607" r:id="rId5"/>
    <p:sldId id="629" r:id="rId6"/>
    <p:sldId id="625" r:id="rId7"/>
    <p:sldId id="627" r:id="rId8"/>
    <p:sldId id="628" r:id="rId9"/>
    <p:sldId id="618" r:id="rId10"/>
    <p:sldId id="615" r:id="rId11"/>
    <p:sldId id="621" r:id="rId12"/>
    <p:sldId id="624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11C5E0-BCF0-956D-4FE9-0526C67B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1938129"/>
            <a:ext cx="11450648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841012" y="234759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A720798-24E9-449D-3026-B2F852A7056C}"/>
              </a:ext>
            </a:extLst>
          </p:cNvPr>
          <p:cNvSpPr/>
          <p:nvPr/>
        </p:nvSpPr>
        <p:spPr>
          <a:xfrm>
            <a:off x="8384543" y="2641405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1F39176-5B54-BDCA-08DD-D38B0EA1599E}"/>
              </a:ext>
            </a:extLst>
          </p:cNvPr>
          <p:cNvSpPr/>
          <p:nvPr/>
        </p:nvSpPr>
        <p:spPr>
          <a:xfrm>
            <a:off x="6362398" y="2347597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730469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29054</TotalTime>
  <Words>331</Words>
  <Application>Microsoft Office PowerPoint</Application>
  <PresentationFormat>와이드스크린</PresentationFormat>
  <Paragraphs>109</Paragraphs>
  <Slides>12</Slides>
  <Notes>1</Notes>
  <HiddenSlides>11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F1</vt:lpstr>
      <vt:lpstr>F2</vt:lpstr>
      <vt:lpstr>S1</vt:lpstr>
      <vt:lpstr>S2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684</cp:revision>
  <cp:lastPrinted>2022-02-14T05:59:14Z</cp:lastPrinted>
  <dcterms:created xsi:type="dcterms:W3CDTF">2021-12-21T01:04:53Z</dcterms:created>
  <dcterms:modified xsi:type="dcterms:W3CDTF">2022-12-13T11:18:11Z</dcterms:modified>
</cp:coreProperties>
</file>