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071462" y="240418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071461" y="318365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071460" y="274919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071460" y="396313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8" idx="1"/>
            <a:endCxn id="81" idx="1"/>
          </p:cNvCxnSpPr>
          <p:nvPr/>
        </p:nvCxnSpPr>
        <p:spPr>
          <a:xfrm rot="10800000" flipH="1">
            <a:off x="9071459" y="352867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rot="5400000" flipH="1" flipV="1">
            <a:off x="9083181" y="352867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605</cp:revision>
  <cp:lastPrinted>2022-02-14T05:59:14Z</cp:lastPrinted>
  <dcterms:created xsi:type="dcterms:W3CDTF">2021-12-21T01:04:53Z</dcterms:created>
  <dcterms:modified xsi:type="dcterms:W3CDTF">2022-12-08T03:15:25Z</dcterms:modified>
</cp:coreProperties>
</file>