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614" r:id="rId2"/>
    <p:sldId id="616" r:id="rId3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04" d="100"/>
          <a:sy n="104" d="100"/>
        </p:scale>
        <p:origin x="2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5131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26123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592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74318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506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8212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04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67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3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988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1C8B61C5-C99F-BB47-E194-80AE04C7F0A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95991108-9D9B-C276-7827-28DF38F00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11B084BA-93DC-843D-9B37-B97EEC4663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E72F0FB7-5BF3-F188-BDB3-5BDC9E7649E7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E4EEBA1-0B83-BDF9-66E0-CD0FCBB98CC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C3E0EA3-DBE8-0391-F50A-EDF0C2D23FB9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802D29C-879D-FFD0-A2C4-EC10BA7D8D5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6B02FCB-1A40-B5CF-F3AC-22024E07BD8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8679508B-4AAE-D177-C135-2D588443027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ABFC6AE1-5EA7-2A80-F987-24420B8BF8F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4946339E-A886-69FA-EE6C-279E4377113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2F86D16A-E65B-581E-8287-37756695C1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6641332A-9676-D100-1CD2-1FC77C51CC3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6A6AB0F4-C463-84F6-DE83-F017CD9667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F37FCE94-5CAC-4014-A24D-391D56F9DC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73BD0CF-388A-682C-4B4A-FE5CB8B3351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D3623EC8-7491-53A4-87C0-251467F3AD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CC3F34CD-C067-9E23-3751-F59DA830260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596BFE7-8C6F-74B9-3EB8-0989DA3AB41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내용 개체 틀 3">
            <a:extLst>
              <a:ext uri="{FF2B5EF4-FFF2-40B4-BE49-F238E27FC236}">
                <a16:creationId xmlns:a16="http://schemas.microsoft.com/office/drawing/2014/main" id="{3B728CD0-44EB-3EBF-1751-BA8B2232146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7" name="슬라이드 번호 개체 틀 4">
            <a:extLst>
              <a:ext uri="{FF2B5EF4-FFF2-40B4-BE49-F238E27FC236}">
                <a16:creationId xmlns:a16="http://schemas.microsoft.com/office/drawing/2014/main" id="{49809F3D-21B2-5DA9-CCD6-A971C2BFC945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343259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341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929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984B0C4-64BA-4E4C-B5E6-A51EE3F6ED9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508702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2022-12-08</a:t>
            </a:fld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548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4" r:id="rId15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144250" y="2376920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144250" y="3269890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25670</TotalTime>
  <Words>10</Words>
  <Application>Microsoft Office PowerPoint</Application>
  <PresentationFormat>와이드스크린</PresentationFormat>
  <Paragraphs>6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Century Gothic</vt:lpstr>
      <vt:lpstr>Wingdings 2</vt:lpstr>
      <vt:lpstr>명언</vt:lpstr>
      <vt:lpstr>DS Unit Test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616</cp:revision>
  <cp:lastPrinted>2022-02-14T05:59:14Z</cp:lastPrinted>
  <dcterms:created xsi:type="dcterms:W3CDTF">2021-12-21T01:04:53Z</dcterms:created>
  <dcterms:modified xsi:type="dcterms:W3CDTF">2022-12-08T03:25:01Z</dcterms:modified>
</cp:coreProperties>
</file>