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26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1" d="100"/>
          <a:sy n="91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Flow </a:t>
            </a:r>
            <a:r>
              <a:rPr lang="ko-KR" altLang="en-US" dirty="0"/>
              <a:t>별로 </a:t>
            </a:r>
            <a:r>
              <a:rPr lang="en-US" altLang="ko-KR" dirty="0"/>
              <a:t>Auto / Reset / Emergency </a:t>
            </a:r>
            <a:r>
              <a:rPr lang="ko-KR" altLang="en-US" dirty="0"/>
              <a:t>버튼을 설정가능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Start </a:t>
            </a:r>
            <a:r>
              <a:rPr lang="ko-KR" altLang="en-US" dirty="0"/>
              <a:t>버튼은 자동으로 모든 </a:t>
            </a:r>
            <a:r>
              <a:rPr lang="en-US" altLang="ko-KR" dirty="0"/>
              <a:t>Flow</a:t>
            </a:r>
            <a:r>
              <a:rPr lang="ko-KR" altLang="en-US" dirty="0"/>
              <a:t>에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Device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Device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Sub/Device </a:t>
            </a:r>
          </a:p>
          <a:p>
            <a:pPr algn="ctr"/>
            <a:r>
              <a:rPr lang="en-US" altLang="ko-KR" dirty="0"/>
              <a:t>[Device]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FA50B74-B4AD-2504-025E-0D55E732C682}"/>
              </a:ext>
            </a:extLst>
          </p:cNvPr>
          <p:cNvSpPr/>
          <p:nvPr/>
        </p:nvSpPr>
        <p:spPr>
          <a:xfrm>
            <a:off x="11055266" y="4576518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Func1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[R1~]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F36871B7-7D65-F9B6-D2D2-D63F039DB3D1}"/>
              </a:ext>
            </a:extLst>
          </p:cNvPr>
          <p:cNvSpPr/>
          <p:nvPr/>
        </p:nvSpPr>
        <p:spPr>
          <a:xfrm>
            <a:off x="11055265" y="5355996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Func2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[~R2]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F8D56A1-C0FD-81A8-A695-8E1829C23044}"/>
              </a:ext>
            </a:extLst>
          </p:cNvPr>
          <p:cNvCxnSpPr>
            <a:cxnSpLocks/>
            <a:stCxn id="13" idx="1"/>
            <a:endCxn id="4" idx="1"/>
          </p:cNvCxnSpPr>
          <p:nvPr/>
        </p:nvCxnSpPr>
        <p:spPr>
          <a:xfrm rot="10800000" flipH="1">
            <a:off x="11055264" y="4921530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25658</TotalTime>
  <Words>55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Unit Test</vt:lpstr>
      <vt:lpstr>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612</cp:revision>
  <cp:lastPrinted>2022-02-14T05:59:14Z</cp:lastPrinted>
  <dcterms:created xsi:type="dcterms:W3CDTF">2021-12-21T01:04:53Z</dcterms:created>
  <dcterms:modified xsi:type="dcterms:W3CDTF">2022-12-08T03:51:29Z</dcterms:modified>
</cp:coreProperties>
</file>