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26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6904592" cy="699539"/>
          </a:xfrm>
        </p:spPr>
        <p:txBody>
          <a:bodyPr>
            <a:normAutofit fontScale="85000" lnSpcReduction="20000"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Flow </a:t>
            </a:r>
            <a:r>
              <a:rPr lang="ko-KR" altLang="en-US" dirty="0"/>
              <a:t>별로 </a:t>
            </a:r>
            <a:r>
              <a:rPr lang="en-US" altLang="ko-KR" dirty="0"/>
              <a:t>Auto / Reset / Emergency </a:t>
            </a:r>
            <a:r>
              <a:rPr lang="ko-KR" altLang="en-US" dirty="0"/>
              <a:t>버튼을 설정가능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Start </a:t>
            </a:r>
            <a:r>
              <a:rPr lang="ko-KR" altLang="en-US" dirty="0"/>
              <a:t>버튼은 자동으로 모든 </a:t>
            </a:r>
            <a:r>
              <a:rPr lang="en-US" altLang="ko-KR" dirty="0"/>
              <a:t>Flow</a:t>
            </a:r>
            <a:r>
              <a:rPr lang="ko-KR" altLang="en-US" dirty="0"/>
              <a:t>에 부여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Master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120A99-FD95-1369-3328-C124905A811D}"/>
              </a:ext>
            </a:extLst>
          </p:cNvPr>
          <p:cNvSpPr/>
          <p:nvPr/>
        </p:nvSpPr>
        <p:spPr>
          <a:xfrm>
            <a:off x="7988400" y="4158041"/>
            <a:ext cx="2437946" cy="1223682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E74E5CB1-7F24-0E65-9659-E049F77B2F9A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6534526" y="4220068"/>
            <a:ext cx="1453874" cy="549814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ABDB84CF-3826-2164-6107-3FAF7AEB955A}"/>
              </a:ext>
            </a:extLst>
          </p:cNvPr>
          <p:cNvSpPr/>
          <p:nvPr/>
        </p:nvSpPr>
        <p:spPr>
          <a:xfrm>
            <a:off x="810000" y="2424605"/>
            <a:ext cx="5724526" cy="35909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800" dirty="0">
                <a:solidFill>
                  <a:schemeClr val="tx1"/>
                </a:solidFill>
              </a:rPr>
              <a:t>R1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6967C535-8CA7-7C2D-776C-BCF0E59ED984}"/>
              </a:ext>
            </a:extLst>
          </p:cNvPr>
          <p:cNvSpPr/>
          <p:nvPr/>
        </p:nvSpPr>
        <p:spPr>
          <a:xfrm>
            <a:off x="11055266" y="4576518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[R1~]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EC20DAB2-8884-1CFB-7750-82D809F2F77F}"/>
              </a:ext>
            </a:extLst>
          </p:cNvPr>
          <p:cNvSpPr/>
          <p:nvPr/>
        </p:nvSpPr>
        <p:spPr>
          <a:xfrm>
            <a:off x="11055265" y="5355996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200" dirty="0">
                <a:ea typeface="현대하모니 M" panose="02020603020101020101"/>
              </a:rPr>
              <a:t>Func2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EE5AF7DA-25FF-3B3E-5D29-9414E24F6AE1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11055264" y="4921530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6837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25658</TotalTime>
  <Words>31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Century Gothic</vt:lpstr>
      <vt:lpstr>Wingdings 2</vt:lpstr>
      <vt:lpstr>명언</vt:lpstr>
      <vt:lpstr>Unit Test</vt:lpstr>
      <vt:lpstr>Master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612</cp:revision>
  <cp:lastPrinted>2022-02-14T05:59:14Z</cp:lastPrinted>
  <dcterms:created xsi:type="dcterms:W3CDTF">2021-12-21T01:04:53Z</dcterms:created>
  <dcterms:modified xsi:type="dcterms:W3CDTF">2022-12-08T03:50:46Z</dcterms:modified>
</cp:coreProperties>
</file>